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326" r:id="rId6"/>
    <p:sldId id="347" r:id="rId7"/>
    <p:sldId id="330" r:id="rId8"/>
    <p:sldId id="332" r:id="rId9"/>
    <p:sldId id="334" r:id="rId10"/>
    <p:sldId id="261" r:id="rId11"/>
    <p:sldId id="336" r:id="rId12"/>
    <p:sldId id="266" r:id="rId13"/>
    <p:sldId id="340" r:id="rId14"/>
    <p:sldId id="376" r:id="rId15"/>
    <p:sldId id="378" r:id="rId16"/>
    <p:sldId id="269" r:id="rId17"/>
    <p:sldId id="342" r:id="rId18"/>
    <p:sldId id="343" r:id="rId19"/>
    <p:sldId id="272" r:id="rId20"/>
    <p:sldId id="273" r:id="rId21"/>
    <p:sldId id="344" r:id="rId22"/>
    <p:sldId id="34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322" r:id="rId3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78786258521588"/>
          <c:y val="0.0310164951360496"/>
          <c:w val="0.912103996791873"/>
          <c:h val="0.909939376850416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2"/>
        <c:axId val="367965688"/>
        <c:axId val="891314945"/>
      </c:barChart>
      <c:catAx>
        <c:axId val="3679656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Arial" panose="020B0604020202090204" pitchFamily="34" charset="0"/>
                <a:ea typeface="微软雅黑" charset="-122"/>
                <a:cs typeface="+mn-cs"/>
              </a:defRPr>
            </a:pPr>
          </a:p>
        </c:txPr>
        <c:crossAx val="891314945"/>
        <c:crosses val="autoZero"/>
        <c:auto val="1"/>
        <c:lblAlgn val="ctr"/>
        <c:lblOffset val="400"/>
        <c:noMultiLvlLbl val="0"/>
      </c:catAx>
      <c:valAx>
        <c:axId val="89131494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Arial" panose="020B0604020202090204" pitchFamily="34" charset="0"/>
                <a:ea typeface="微软雅黑" charset="-122"/>
                <a:cs typeface="+mn-cs"/>
              </a:defRPr>
            </a:pPr>
          </a:p>
        </c:txPr>
        <c:crossAx val="367965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20B48-4953-406B-A801-DD0A418DC3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2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8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7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image" Target="file:///C:\Users\1V994W2\Documents\Tencent%20Files\574576071\FileRecv\&#25340;&#35013;&#32032;&#26448;\formiddle2\\23\subject_holdleft_64,104,153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7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5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2921000" y="4758691"/>
            <a:ext cx="6350000" cy="36131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2921000" y="3156586"/>
            <a:ext cx="6350000" cy="139890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72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>
            <p:custDataLst>
              <p:tags r:id="rId8"/>
            </p:custDataLst>
          </p:nvPr>
        </p:nvGrpSpPr>
        <p:grpSpPr>
          <a:xfrm>
            <a:off x="4316730" y="2264728"/>
            <a:ext cx="3558540" cy="3080385"/>
            <a:chOff x="6798" y="2568"/>
            <a:chExt cx="5604" cy="4851"/>
          </a:xfrm>
        </p:grpSpPr>
        <p:sp>
          <p:nvSpPr>
            <p:cNvPr id="9" name="任意多边形 6"/>
            <p:cNvSpPr/>
            <p:nvPr>
              <p:custDataLst>
                <p:tags r:id="rId9"/>
              </p:custDataLst>
            </p:nvPr>
          </p:nvSpPr>
          <p:spPr>
            <a:xfrm rot="10800000">
              <a:off x="6798" y="6625"/>
              <a:ext cx="5605" cy="795"/>
            </a:xfrm>
            <a:custGeom>
              <a:avLst/>
              <a:gdLst>
                <a:gd name="connsiteX0" fmla="*/ 0 w 6430"/>
                <a:gd name="connsiteY0" fmla="*/ 1187 h 1232"/>
                <a:gd name="connsiteX1" fmla="*/ 0 w 6430"/>
                <a:gd name="connsiteY1" fmla="*/ 0 h 1232"/>
                <a:gd name="connsiteX2" fmla="*/ 6430 w 6430"/>
                <a:gd name="connsiteY2" fmla="*/ 0 h 1232"/>
                <a:gd name="connsiteX3" fmla="*/ 6430 w 6430"/>
                <a:gd name="connsiteY3" fmla="*/ 1232 h 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232">
                  <a:moveTo>
                    <a:pt x="0" y="1187"/>
                  </a:moveTo>
                  <a:lnTo>
                    <a:pt x="0" y="0"/>
                  </a:lnTo>
                  <a:lnTo>
                    <a:pt x="6430" y="0"/>
                  </a:lnTo>
                  <a:lnTo>
                    <a:pt x="6430" y="1232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5"/>
            <p:cNvSpPr/>
            <p:nvPr>
              <p:custDataLst>
                <p:tags r:id="rId10"/>
              </p:custDataLst>
            </p:nvPr>
          </p:nvSpPr>
          <p:spPr>
            <a:xfrm>
              <a:off x="6798" y="2568"/>
              <a:ext cx="5605" cy="795"/>
            </a:xfrm>
            <a:custGeom>
              <a:avLst/>
              <a:gdLst>
                <a:gd name="connsiteX0" fmla="*/ 0 w 6430"/>
                <a:gd name="connsiteY0" fmla="*/ 1187 h 1232"/>
                <a:gd name="connsiteX1" fmla="*/ 0 w 6430"/>
                <a:gd name="connsiteY1" fmla="*/ 0 h 1232"/>
                <a:gd name="connsiteX2" fmla="*/ 6430 w 6430"/>
                <a:gd name="connsiteY2" fmla="*/ 0 h 1232"/>
                <a:gd name="connsiteX3" fmla="*/ 6430 w 6430"/>
                <a:gd name="connsiteY3" fmla="*/ 1232 h 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232">
                  <a:moveTo>
                    <a:pt x="0" y="1187"/>
                  </a:moveTo>
                  <a:lnTo>
                    <a:pt x="0" y="0"/>
                  </a:lnTo>
                  <a:lnTo>
                    <a:pt x="6430" y="0"/>
                  </a:lnTo>
                  <a:lnTo>
                    <a:pt x="6430" y="1232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11"/>
            </p:custDataLst>
          </p:nvPr>
        </p:nvSpPr>
        <p:spPr>
          <a:xfrm>
            <a:off x="2921000" y="4371023"/>
            <a:ext cx="6350000" cy="36131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9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2"/>
            </p:custDataLst>
          </p:nvPr>
        </p:nvSpPr>
        <p:spPr>
          <a:xfrm>
            <a:off x="3413760" y="2911793"/>
            <a:ext cx="5365750" cy="139890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75668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70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322752"/>
            <a:ext cx="1620202" cy="1535248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576"/>
            <a:ext cx="1620202" cy="13754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1757045" y="3912235"/>
            <a:ext cx="5598160" cy="55562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90204" pitchFamily="34" charset="0"/>
              <a:buNone/>
              <a:defRPr sz="2000" b="0" spc="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1756728" y="2941321"/>
            <a:ext cx="559879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90204" pitchFamily="34" charset="0"/>
              <a:buNone/>
              <a:defRPr sz="54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6" name="任意多边形 6"/>
          <p:cNvSpPr/>
          <p:nvPr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1" Type="http://schemas.openxmlformats.org/officeDocument/2006/relationships/slideLayout" Target="../slideLayouts/slideLayout7.xml"/><Relationship Id="rId40" Type="http://schemas.openxmlformats.org/officeDocument/2006/relationships/tags" Target="../tags/tag234.xml"/><Relationship Id="rId4" Type="http://schemas.openxmlformats.org/officeDocument/2006/relationships/tags" Target="../tags/tag202.xml"/><Relationship Id="rId39" Type="http://schemas.openxmlformats.org/officeDocument/2006/relationships/image" Target="../media/image6.png"/><Relationship Id="rId38" Type="http://schemas.openxmlformats.org/officeDocument/2006/relationships/image" Target="file:///C:\Users\1V994W2\PycharmProjects\PPT_Background_Generation/pic_temp/1_pic_quater_right_up.png" TargetMode="External"/><Relationship Id="rId37" Type="http://schemas.openxmlformats.org/officeDocument/2006/relationships/image" Target="../media/image3.png"/><Relationship Id="rId36" Type="http://schemas.openxmlformats.org/officeDocument/2006/relationships/tags" Target="../tags/tag233.xml"/><Relationship Id="rId35" Type="http://schemas.openxmlformats.org/officeDocument/2006/relationships/image" Target="../media/image2.png"/><Relationship Id="rId34" Type="http://schemas.openxmlformats.org/officeDocument/2006/relationships/tags" Target="../tags/tag232.xml"/><Relationship Id="rId33" Type="http://schemas.openxmlformats.org/officeDocument/2006/relationships/tags" Target="../tags/tag231.xml"/><Relationship Id="rId32" Type="http://schemas.openxmlformats.org/officeDocument/2006/relationships/tags" Target="../tags/tag230.xml"/><Relationship Id="rId31" Type="http://schemas.openxmlformats.org/officeDocument/2006/relationships/tags" Target="../tags/tag229.xml"/><Relationship Id="rId30" Type="http://schemas.openxmlformats.org/officeDocument/2006/relationships/tags" Target="../tags/tag228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tags" Target="../tags/tag227.xml"/><Relationship Id="rId28" Type="http://schemas.openxmlformats.org/officeDocument/2006/relationships/tags" Target="../tags/tag226.xml"/><Relationship Id="rId27" Type="http://schemas.openxmlformats.org/officeDocument/2006/relationships/tags" Target="../tags/tag225.xml"/><Relationship Id="rId26" Type="http://schemas.openxmlformats.org/officeDocument/2006/relationships/tags" Target="../tags/tag224.xml"/><Relationship Id="rId25" Type="http://schemas.openxmlformats.org/officeDocument/2006/relationships/tags" Target="../tags/tag223.xml"/><Relationship Id="rId24" Type="http://schemas.openxmlformats.org/officeDocument/2006/relationships/tags" Target="../tags/tag222.xml"/><Relationship Id="rId23" Type="http://schemas.openxmlformats.org/officeDocument/2006/relationships/tags" Target="../tags/tag221.xml"/><Relationship Id="rId22" Type="http://schemas.openxmlformats.org/officeDocument/2006/relationships/tags" Target="../tags/tag220.xml"/><Relationship Id="rId21" Type="http://schemas.openxmlformats.org/officeDocument/2006/relationships/tags" Target="../tags/tag219.xml"/><Relationship Id="rId20" Type="http://schemas.openxmlformats.org/officeDocument/2006/relationships/tags" Target="../tags/tag218.xml"/><Relationship Id="rId2" Type="http://schemas.openxmlformats.org/officeDocument/2006/relationships/image" Target="../media/image8.png"/><Relationship Id="rId19" Type="http://schemas.openxmlformats.org/officeDocument/2006/relationships/tags" Target="../tags/tag217.xml"/><Relationship Id="rId18" Type="http://schemas.openxmlformats.org/officeDocument/2006/relationships/tags" Target="../tags/tag216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20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23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36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39.xml"/><Relationship Id="rId1" Type="http://schemas.openxmlformats.org/officeDocument/2006/relationships/tags" Target="../tags/tag23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4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41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4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67.xml"/><Relationship Id="rId20" Type="http://schemas.openxmlformats.org/officeDocument/2006/relationships/tags" Target="../tags/tag266.xml"/><Relationship Id="rId2" Type="http://schemas.openxmlformats.org/officeDocument/2006/relationships/tags" Target="../tags/tag248.xml"/><Relationship Id="rId19" Type="http://schemas.openxmlformats.org/officeDocument/2006/relationships/tags" Target="../tags/tag265.xml"/><Relationship Id="rId18" Type="http://schemas.openxmlformats.org/officeDocument/2006/relationships/tags" Target="../tags/tag264.xml"/><Relationship Id="rId17" Type="http://schemas.openxmlformats.org/officeDocument/2006/relationships/tags" Target="../tags/tag263.xml"/><Relationship Id="rId16" Type="http://schemas.openxmlformats.org/officeDocument/2006/relationships/tags" Target="../tags/tag26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tags" Target="../tags/tag24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72.xml"/><Relationship Id="rId5" Type="http://schemas.openxmlformats.org/officeDocument/2006/relationships/image" Target="../media/image14.png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74.xml"/><Relationship Id="rId11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image" Target="../media/image3.png"/><Relationship Id="rId1" Type="http://schemas.openxmlformats.org/officeDocument/2006/relationships/tags" Target="../tags/tag26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7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6.xml"/><Relationship Id="rId17" Type="http://schemas.openxmlformats.org/officeDocument/2006/relationships/notesSlide" Target="../notesSlides/notesSlide10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82.xml"/><Relationship Id="rId14" Type="http://schemas.openxmlformats.org/officeDocument/2006/relationships/image" Target="../media/image15.png"/><Relationship Id="rId13" Type="http://schemas.openxmlformats.org/officeDocument/2006/relationships/tags" Target="../tags/tag281.xml"/><Relationship Id="rId12" Type="http://schemas.openxmlformats.org/officeDocument/2006/relationships/hyperlink" Target="https://github.com/dominictarr/js-tokenizer" TargetMode="External"/><Relationship Id="rId11" Type="http://schemas.openxmlformats.org/officeDocument/2006/relationships/hyperlink" Target="https://esprima.org/demo/parse.html#" TargetMode="External"/><Relationship Id="rId10" Type="http://schemas.openxmlformats.org/officeDocument/2006/relationships/tags" Target="../tags/tag280.xml"/><Relationship Id="rId1" Type="http://schemas.openxmlformats.org/officeDocument/2006/relationships/tags" Target="../tags/tag27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8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4.xml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88.xml"/><Relationship Id="rId10" Type="http://schemas.openxmlformats.org/officeDocument/2006/relationships/image" Target="../media/image16.png"/><Relationship Id="rId1" Type="http://schemas.openxmlformats.org/officeDocument/2006/relationships/tags" Target="../tags/tag28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0_pic_quater_left_up.png" TargetMode="External"/><Relationship Id="rId8" Type="http://schemas.openxmlformats.org/officeDocument/2006/relationships/image" Target="../media/image2.png"/><Relationship Id="rId7" Type="http://schemas.openxmlformats.org/officeDocument/2006/relationships/tags" Target="../tags/tag293.xml"/><Relationship Id="rId6" Type="http://schemas.openxmlformats.org/officeDocument/2006/relationships/image" Target="../media/image17.png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hyperlink" Target="https://developer.mozilla.org/zh-CN/docs/Mozilla/Projects/SpiderMonkey/Parser_API" TargetMode="Externa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95.xml"/><Relationship Id="rId13" Type="http://schemas.openxmlformats.org/officeDocument/2006/relationships/hyperlink" Target="https://juejin.cn/post/6903432652104138759" TargetMode="External"/><Relationship Id="rId12" Type="http://schemas.openxmlformats.org/officeDocument/2006/relationships/image" Target="file:///C:\Users\1V994W2\PycharmProjects\PPT_Background_Generation/pic_temp/1_pic_quater_right_up.png" TargetMode="External"/><Relationship Id="rId11" Type="http://schemas.openxmlformats.org/officeDocument/2006/relationships/image" Target="../media/image3.png"/><Relationship Id="rId10" Type="http://schemas.openxmlformats.org/officeDocument/2006/relationships/tags" Target="../tags/tag294.xml"/><Relationship Id="rId1" Type="http://schemas.openxmlformats.org/officeDocument/2006/relationships/tags" Target="../tags/tag28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hyperlink" Target="https://developer.mozilla.org/zh-CN/docs/Mozilla/Projects/SpiderMonkey/Parser_API" TargetMode="Externa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image" Target="../media/image18.png"/><Relationship Id="rId5" Type="http://schemas.openxmlformats.org/officeDocument/2006/relationships/tags" Target="../tags/tag29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97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01.xml"/><Relationship Id="rId10" Type="http://schemas.openxmlformats.org/officeDocument/2006/relationships/image" Target="../media/image6.png"/><Relationship Id="rId1" Type="http://schemas.openxmlformats.org/officeDocument/2006/relationships/tags" Target="../tags/tag296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5.xml"/><Relationship Id="rId4" Type="http://schemas.openxmlformats.org/officeDocument/2006/relationships/image" Target="../media/image6.png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144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image" Target="../media/image6.png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8.xml"/><Relationship Id="rId4" Type="http://schemas.openxmlformats.org/officeDocument/2006/relationships/image" Target="../media/image6.png"/><Relationship Id="rId3" Type="http://schemas.openxmlformats.org/officeDocument/2006/relationships/image" Target="../media/image19.png"/><Relationship Id="rId2" Type="http://schemas.openxmlformats.org/officeDocument/2006/relationships/tags" Target="../tags/tag307.xml"/><Relationship Id="rId1" Type="http://schemas.openxmlformats.org/officeDocument/2006/relationships/tags" Target="../tags/tag30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image" Target="../media/image6.png"/><Relationship Id="rId3" Type="http://schemas.openxmlformats.org/officeDocument/2006/relationships/image" Target="../media/image20.png"/><Relationship Id="rId2" Type="http://schemas.openxmlformats.org/officeDocument/2006/relationships/tags" Target="../tags/tag310.xml"/><Relationship Id="rId1" Type="http://schemas.openxmlformats.org/officeDocument/2006/relationships/tags" Target="../tags/tag309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tags" Target="../tags/tag313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tags" Target="../tags/tag31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tags" Target="../tags/tag319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tags" Target="../tags/tag32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tags" Target="../tags/tag325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tags" Target="../tags/tag328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tags" Target="../tags/tag33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../media/image28.png"/><Relationship Id="rId5" Type="http://schemas.openxmlformats.org/officeDocument/2006/relationships/tags" Target="../tags/tag33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33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3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3.xml"/><Relationship Id="rId4" Type="http://schemas.openxmlformats.org/officeDocument/2006/relationships/image" Target="../media/image6.png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tags" Target="../tags/tag34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4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tags" Target="../tags/tag348.xml"/><Relationship Id="rId6" Type="http://schemas.openxmlformats.org/officeDocument/2006/relationships/image" Target="../media/image30.png"/><Relationship Id="rId5" Type="http://schemas.openxmlformats.org/officeDocument/2006/relationships/tags" Target="../tags/tag34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34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4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59.xml"/><Relationship Id="rId1" Type="http://schemas.openxmlformats.org/officeDocument/2006/relationships/tags" Target="../tags/tag35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68.xml"/><Relationship Id="rId5" Type="http://schemas.openxmlformats.org/officeDocument/2006/relationships/image" Target="../media/image6.png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../media/image6.png"/><Relationship Id="rId7" Type="http://schemas.openxmlformats.org/officeDocument/2006/relationships/image" Target="../media/image7.pn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7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77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81.xml"/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tags" Target="../tags/tag17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6.xml"/><Relationship Id="rId5" Type="http://schemas.openxmlformats.org/officeDocument/2006/relationships/image" Target="../media/image6.pn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image" Target="../media/image10.jpeg"/><Relationship Id="rId7" Type="http://schemas.openxmlformats.org/officeDocument/2006/relationships/tags" Target="../tags/tag18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9.png"/><Relationship Id="rId4" Type="http://schemas.openxmlformats.org/officeDocument/2006/relationships/tags" Target="../tags/tag18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8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image" Target="../media/image11.jpeg"/><Relationship Id="rId1" Type="http://schemas.openxmlformats.org/officeDocument/2006/relationships/tags" Target="../tags/tag18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9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00.xml"/><Relationship Id="rId13" Type="http://schemas.openxmlformats.org/officeDocument/2006/relationships/image" Target="../media/image6.png"/><Relationship Id="rId12" Type="http://schemas.openxmlformats.org/officeDocument/2006/relationships/image" Target="../media/image12.png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19935" y="3214370"/>
            <a:ext cx="7716520" cy="1253490"/>
          </a:xfrm>
        </p:spPr>
        <p:txBody>
          <a:bodyPr/>
          <a:p>
            <a:r>
              <a:rPr lang="en-US" altLang="zh-CN" sz="6000">
                <a:latin typeface="+mj-ea"/>
                <a:ea typeface="+mj-ea"/>
                <a:cs typeface="+mj-ea"/>
              </a:rPr>
              <a:t>JavascriptV8</a:t>
            </a:r>
            <a:r>
              <a:rPr lang="zh-CN" altLang="en-US" sz="6000">
                <a:latin typeface="+mj-ea"/>
                <a:ea typeface="+mj-ea"/>
                <a:cs typeface="+mj-ea"/>
                <a:sym typeface="+mn-ea"/>
              </a:rPr>
              <a:t>引擎</a:t>
            </a:r>
            <a:endParaRPr lang="zh-CN" altLang="en-US" sz="6000"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77835" y="5065395"/>
            <a:ext cx="35045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tx1"/>
                </a:solidFill>
              </a:rPr>
              <a:t>--</a:t>
            </a:r>
            <a:r>
              <a:rPr lang="zh-CN" altLang="en-US" sz="4400">
                <a:solidFill>
                  <a:schemeClr val="tx1"/>
                </a:solidFill>
              </a:rPr>
              <a:t>杨晓州</a:t>
            </a:r>
            <a:endParaRPr lang="zh-CN" altLang="en-US" sz="44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43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090930" y="871855"/>
            <a:ext cx="3587750" cy="887730"/>
          </a:xfrm>
          <a:prstGeom prst="rect">
            <a:avLst/>
          </a:prstGeom>
          <a:noFill/>
        </p:spPr>
        <p:txBody>
          <a:bodyPr wrap="square" lIns="46800" rIns="46800" rtlCol="0" anchor="t" anchorCtr="0"/>
          <a:lstStyle/>
          <a:p>
            <a:pPr lvl="0">
              <a:lnSpc>
                <a:spcPct val="110000"/>
              </a:lnSpc>
            </a:pPr>
            <a:r>
              <a:rPr lang="zh-CN" altLang="en-US" sz="3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rPr>
              <a:t>V8早期架构</a:t>
            </a:r>
            <a:r>
              <a:rPr lang="en-US" altLang="zh-CN" sz="3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rPr>
              <a:t>-</a:t>
            </a:r>
            <a:r>
              <a:rPr lang="zh-CN" altLang="en-US" sz="3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rPr>
              <a:t>缺陷</a:t>
            </a:r>
            <a:endParaRPr lang="zh-CN" altLang="en-US" sz="3200" b="1" spc="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55" name="文本框 154"/>
          <p:cNvSpPr txBox="1"/>
          <p:nvPr>
            <p:custDataLst>
              <p:tags r:id="rId5"/>
            </p:custDataLst>
          </p:nvPr>
        </p:nvSpPr>
        <p:spPr>
          <a:xfrm>
            <a:off x="1012825" y="5154295"/>
            <a:ext cx="5113020" cy="516890"/>
          </a:xfrm>
          <a:prstGeom prst="rect">
            <a:avLst/>
          </a:prstGeom>
        </p:spPr>
        <p:txBody>
          <a:bodyPr wrap="square" anchor="b" anchorCtr="0"/>
          <a:lstStyle>
            <a:defPPr>
              <a:defRPr lang="zh-CN"/>
            </a:defPPr>
            <a:lvl1pPr>
              <a:defRPr sz="1600">
                <a:solidFill>
                  <a:srgbClr val="000000">
                    <a:lumMod val="50000"/>
                    <a:lumOff val="50000"/>
                  </a:srgbClr>
                </a:solidFill>
                <a:latin typeface="Calibri Light" panose="020F0302020204030204"/>
              </a:defRPr>
            </a:lvl1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charset="0"/>
              <a:buChar char=""/>
            </a:pPr>
            <a:r>
              <a:rPr lang="zh-CN" altLang="en-US" sz="1400" b="1" spc="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黑体" charset="0"/>
                <a:sym typeface="Arial" panose="020B0604020202090204" pitchFamily="34" charset="0"/>
              </a:rPr>
              <a:t>Crankshaft对新加语法的支持，需要为此编写适配不同的Cpu架构代码。（多平台）</a:t>
            </a:r>
            <a:endParaRPr lang="zh-CN" altLang="en-US" sz="1400" b="1" spc="200">
              <a:solidFill>
                <a:srgbClr val="000000"/>
              </a:solidFill>
              <a:latin typeface="Arial" panose="020B0604020202090204" pitchFamily="34" charset="0"/>
              <a:ea typeface="微软雅黑" charset="-122"/>
              <a:cs typeface="黑体" charset="0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6"/>
            </p:custDataLst>
          </p:nvPr>
        </p:nvSpPr>
        <p:spPr>
          <a:xfrm>
            <a:off x="1012825" y="3988435"/>
            <a:ext cx="5187315" cy="546735"/>
          </a:xfrm>
          <a:prstGeom prst="rect">
            <a:avLst/>
          </a:prstGeom>
        </p:spPr>
        <p:txBody>
          <a:bodyPr wrap="square" anchor="b" anchorCtr="0"/>
          <a:lstStyle>
            <a:defPPr>
              <a:defRPr lang="zh-CN"/>
            </a:defPPr>
            <a:lvl1pPr>
              <a:defRPr sz="1600">
                <a:solidFill>
                  <a:srgbClr val="000000">
                    <a:lumMod val="50000"/>
                    <a:lumOff val="50000"/>
                  </a:srgbClr>
                </a:solidFill>
                <a:latin typeface="Calibri Light" panose="020F0302020204030204"/>
              </a:defRPr>
            </a:lvl1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charset="0"/>
              <a:buChar char=""/>
            </a:pPr>
            <a:r>
              <a:rPr lang="zh-CN" altLang="en-US" sz="1400" b="1" spc="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黑体" charset="0"/>
                <a:sym typeface="Arial" panose="020B0604020202090204" pitchFamily="34" charset="0"/>
              </a:rPr>
              <a:t>Crankshaft 无法优化try，catch和finally等关键字划分的代码块</a:t>
            </a:r>
            <a:endParaRPr lang="zh-CN" altLang="en-US" sz="1400" b="1" spc="200">
              <a:solidFill>
                <a:srgbClr val="000000"/>
              </a:solidFill>
              <a:latin typeface="Arial" panose="020B0604020202090204" pitchFamily="34" charset="0"/>
              <a:ea typeface="微软雅黑" charset="-122"/>
              <a:cs typeface="黑体" charset="0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7"/>
            </p:custDataLst>
          </p:nvPr>
        </p:nvSpPr>
        <p:spPr>
          <a:xfrm>
            <a:off x="1012825" y="2821940"/>
            <a:ext cx="5187315" cy="527050"/>
          </a:xfrm>
          <a:prstGeom prst="rect">
            <a:avLst/>
          </a:prstGeom>
        </p:spPr>
        <p:txBody>
          <a:bodyPr wrap="square" anchor="b" anchorCtr="0">
            <a:normAutofit fontScale="70000"/>
          </a:bodyPr>
          <a:lstStyle>
            <a:defPPr>
              <a:defRPr lang="zh-CN"/>
            </a:defPPr>
            <a:lvl1pPr>
              <a:defRPr sz="1600">
                <a:solidFill>
                  <a:srgbClr val="000000">
                    <a:lumMod val="50000"/>
                    <a:lumOff val="50000"/>
                  </a:srgbClr>
                </a:solidFill>
                <a:latin typeface="Calibri Light" panose="020F0302020204030204"/>
              </a:defRPr>
            </a:lvl1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charset="0"/>
              <a:buChar char=""/>
            </a:pPr>
            <a:r>
              <a:rPr lang="zh-CN" altLang="en-US" sz="2000" b="1" spc="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黑体" charset="0"/>
                <a:sym typeface="Arial" panose="020B0604020202090204" pitchFamily="34" charset="0"/>
              </a:rPr>
              <a:t>Full-Codegen编译直接生成机器码，导致编译时间长，导致启动速度慢</a:t>
            </a:r>
            <a:endParaRPr lang="zh-CN" altLang="en-US" sz="2000" b="1" spc="200">
              <a:solidFill>
                <a:srgbClr val="000000"/>
              </a:solidFill>
              <a:latin typeface="Arial" panose="020B0604020202090204" pitchFamily="34" charset="0"/>
              <a:ea typeface="微软雅黑" charset="-122"/>
              <a:cs typeface="黑体" charset="0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8"/>
            </p:custDataLst>
          </p:nvPr>
        </p:nvSpPr>
        <p:spPr>
          <a:xfrm>
            <a:off x="1012825" y="1656080"/>
            <a:ext cx="5473065" cy="405765"/>
          </a:xfrm>
          <a:prstGeom prst="rect">
            <a:avLst/>
          </a:prstGeom>
        </p:spPr>
        <p:txBody>
          <a:bodyPr wrap="square" anchor="b" anchorCtr="0">
            <a:normAutofit fontScale="70000"/>
          </a:bodyPr>
          <a:lstStyle>
            <a:defPPr>
              <a:defRPr lang="zh-CN"/>
            </a:defPPr>
            <a:lvl1pPr>
              <a:defRPr sz="1600">
                <a:solidFill>
                  <a:srgbClr val="000000">
                    <a:lumMod val="50000"/>
                    <a:lumOff val="50000"/>
                  </a:srgbClr>
                </a:solidFill>
                <a:latin typeface="Calibri Light" panose="020F0302020204030204"/>
              </a:defRPr>
            </a:lvl1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charset="0"/>
              <a:buChar char=""/>
            </a:pPr>
            <a:r>
              <a:rPr lang="zh-CN" altLang="en-US" sz="2000" b="1" spc="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黑体" charset="0"/>
                <a:sym typeface="Arial" panose="020B0604020202090204" pitchFamily="34" charset="0"/>
              </a:rPr>
              <a:t>Full-Codegen编译直接生成机器码，导致内存占用大</a:t>
            </a:r>
            <a:endParaRPr lang="zh-CN" altLang="en-US" sz="2000" b="1" spc="200">
              <a:solidFill>
                <a:srgbClr val="000000"/>
              </a:solidFill>
              <a:latin typeface="Arial" panose="020B0604020202090204" pitchFamily="34" charset="0"/>
              <a:ea typeface="微软雅黑" charset="-122"/>
              <a:cs typeface="黑体" charset="0"/>
              <a:sym typeface="Arial" panose="020B0604020202090204" pitchFamily="34" charset="0"/>
            </a:endParaRPr>
          </a:p>
        </p:txBody>
      </p:sp>
      <p:sp>
        <p:nvSpPr>
          <p:cNvPr id="149" name="Freeform 5"/>
          <p:cNvSpPr/>
          <p:nvPr>
            <p:custDataLst>
              <p:tags r:id="rId9"/>
            </p:custDataLst>
          </p:nvPr>
        </p:nvSpPr>
        <p:spPr bwMode="auto">
          <a:xfrm>
            <a:off x="8417420" y="4971679"/>
            <a:ext cx="1466850" cy="997585"/>
          </a:xfrm>
          <a:custGeom>
            <a:avLst/>
            <a:gdLst>
              <a:gd name="T0" fmla="*/ 749 w 851"/>
              <a:gd name="T1" fmla="*/ 88 h 579"/>
              <a:gd name="T2" fmla="*/ 536 w 851"/>
              <a:gd name="T3" fmla="*/ 0 h 579"/>
              <a:gd name="T4" fmla="*/ 411 w 851"/>
              <a:gd name="T5" fmla="*/ 132 h 579"/>
              <a:gd name="T6" fmla="*/ 301 w 851"/>
              <a:gd name="T7" fmla="*/ 22 h 579"/>
              <a:gd name="T8" fmla="*/ 110 w 851"/>
              <a:gd name="T9" fmla="*/ 110 h 579"/>
              <a:gd name="T10" fmla="*/ 22 w 851"/>
              <a:gd name="T11" fmla="*/ 579 h 579"/>
              <a:gd name="T12" fmla="*/ 851 w 851"/>
              <a:gd name="T13" fmla="*/ 579 h 579"/>
              <a:gd name="T14" fmla="*/ 749 w 851"/>
              <a:gd name="T15" fmla="*/ 88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579">
                <a:moveTo>
                  <a:pt x="749" y="88"/>
                </a:moveTo>
                <a:cubicBezTo>
                  <a:pt x="697" y="26"/>
                  <a:pt x="608" y="48"/>
                  <a:pt x="536" y="0"/>
                </a:cubicBezTo>
                <a:cubicBezTo>
                  <a:pt x="491" y="41"/>
                  <a:pt x="462" y="97"/>
                  <a:pt x="411" y="132"/>
                </a:cubicBezTo>
                <a:cubicBezTo>
                  <a:pt x="369" y="101"/>
                  <a:pt x="339" y="57"/>
                  <a:pt x="301" y="22"/>
                </a:cubicBezTo>
                <a:cubicBezTo>
                  <a:pt x="244" y="81"/>
                  <a:pt x="167" y="64"/>
                  <a:pt x="110" y="110"/>
                </a:cubicBezTo>
                <a:cubicBezTo>
                  <a:pt x="0" y="198"/>
                  <a:pt x="77" y="425"/>
                  <a:pt x="22" y="579"/>
                </a:cubicBezTo>
                <a:cubicBezTo>
                  <a:pt x="299" y="579"/>
                  <a:pt x="575" y="579"/>
                  <a:pt x="851" y="579"/>
                </a:cubicBezTo>
                <a:cubicBezTo>
                  <a:pt x="820" y="434"/>
                  <a:pt x="826" y="181"/>
                  <a:pt x="749" y="88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50" name="Freeform 6"/>
          <p:cNvSpPr/>
          <p:nvPr>
            <p:custDataLst>
              <p:tags r:id="rId10"/>
            </p:custDataLst>
          </p:nvPr>
        </p:nvSpPr>
        <p:spPr bwMode="auto">
          <a:xfrm>
            <a:off x="8842870" y="4028069"/>
            <a:ext cx="560705" cy="689610"/>
          </a:xfrm>
          <a:custGeom>
            <a:avLst/>
            <a:gdLst>
              <a:gd name="T0" fmla="*/ 303 w 325"/>
              <a:gd name="T1" fmla="*/ 191 h 400"/>
              <a:gd name="T2" fmla="*/ 285 w 325"/>
              <a:gd name="T3" fmla="*/ 100 h 400"/>
              <a:gd name="T4" fmla="*/ 229 w 325"/>
              <a:gd name="T5" fmla="*/ 101 h 400"/>
              <a:gd name="T6" fmla="*/ 196 w 325"/>
              <a:gd name="T7" fmla="*/ 68 h 400"/>
              <a:gd name="T8" fmla="*/ 128 w 325"/>
              <a:gd name="T9" fmla="*/ 21 h 400"/>
              <a:gd name="T10" fmla="*/ 131 w 325"/>
              <a:gd name="T11" fmla="*/ 77 h 400"/>
              <a:gd name="T12" fmla="*/ 103 w 325"/>
              <a:gd name="T13" fmla="*/ 77 h 400"/>
              <a:gd name="T14" fmla="*/ 116 w 325"/>
              <a:gd name="T15" fmla="*/ 104 h 400"/>
              <a:gd name="T16" fmla="*/ 116 w 325"/>
              <a:gd name="T17" fmla="*/ 104 h 400"/>
              <a:gd name="T18" fmla="*/ 21 w 325"/>
              <a:gd name="T19" fmla="*/ 205 h 400"/>
              <a:gd name="T20" fmla="*/ 21 w 325"/>
              <a:gd name="T21" fmla="*/ 205 h 400"/>
              <a:gd name="T22" fmla="*/ 20 w 325"/>
              <a:gd name="T23" fmla="*/ 207 h 400"/>
              <a:gd name="T24" fmla="*/ 25 w 325"/>
              <a:gd name="T25" fmla="*/ 363 h 400"/>
              <a:gd name="T26" fmla="*/ 91 w 325"/>
              <a:gd name="T27" fmla="*/ 209 h 400"/>
              <a:gd name="T28" fmla="*/ 276 w 325"/>
              <a:gd name="T29" fmla="*/ 253 h 400"/>
              <a:gd name="T30" fmla="*/ 296 w 325"/>
              <a:gd name="T31" fmla="*/ 400 h 400"/>
              <a:gd name="T32" fmla="*/ 314 w 325"/>
              <a:gd name="T33" fmla="*/ 294 h 400"/>
              <a:gd name="T34" fmla="*/ 303 w 325"/>
              <a:gd name="T35" fmla="*/ 19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25" h="400">
                <a:moveTo>
                  <a:pt x="303" y="191"/>
                </a:moveTo>
                <a:cubicBezTo>
                  <a:pt x="285" y="100"/>
                  <a:pt x="285" y="100"/>
                  <a:pt x="285" y="100"/>
                </a:cubicBezTo>
                <a:cubicBezTo>
                  <a:pt x="285" y="100"/>
                  <a:pt x="252" y="84"/>
                  <a:pt x="229" y="101"/>
                </a:cubicBezTo>
                <a:cubicBezTo>
                  <a:pt x="224" y="105"/>
                  <a:pt x="214" y="73"/>
                  <a:pt x="196" y="68"/>
                </a:cubicBezTo>
                <a:cubicBezTo>
                  <a:pt x="196" y="68"/>
                  <a:pt x="136" y="42"/>
                  <a:pt x="128" y="21"/>
                </a:cubicBezTo>
                <a:cubicBezTo>
                  <a:pt x="121" y="0"/>
                  <a:pt x="115" y="67"/>
                  <a:pt x="131" y="77"/>
                </a:cubicBezTo>
                <a:cubicBezTo>
                  <a:pt x="147" y="88"/>
                  <a:pt x="111" y="87"/>
                  <a:pt x="103" y="77"/>
                </a:cubicBezTo>
                <a:cubicBezTo>
                  <a:pt x="94" y="67"/>
                  <a:pt x="119" y="101"/>
                  <a:pt x="116" y="104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75" y="129"/>
                  <a:pt x="40" y="162"/>
                  <a:pt x="21" y="205"/>
                </a:cubicBezTo>
                <a:cubicBezTo>
                  <a:pt x="21" y="205"/>
                  <a:pt x="21" y="205"/>
                  <a:pt x="21" y="205"/>
                </a:cubicBezTo>
                <a:cubicBezTo>
                  <a:pt x="20" y="206"/>
                  <a:pt x="20" y="206"/>
                  <a:pt x="20" y="207"/>
                </a:cubicBezTo>
                <a:cubicBezTo>
                  <a:pt x="2" y="249"/>
                  <a:pt x="0" y="300"/>
                  <a:pt x="25" y="363"/>
                </a:cubicBezTo>
                <a:cubicBezTo>
                  <a:pt x="39" y="290"/>
                  <a:pt x="20" y="231"/>
                  <a:pt x="91" y="209"/>
                </a:cubicBezTo>
                <a:cubicBezTo>
                  <a:pt x="127" y="198"/>
                  <a:pt x="285" y="190"/>
                  <a:pt x="276" y="253"/>
                </a:cubicBezTo>
                <a:cubicBezTo>
                  <a:pt x="267" y="316"/>
                  <a:pt x="253" y="348"/>
                  <a:pt x="296" y="400"/>
                </a:cubicBezTo>
                <a:cubicBezTo>
                  <a:pt x="316" y="360"/>
                  <a:pt x="289" y="379"/>
                  <a:pt x="314" y="294"/>
                </a:cubicBezTo>
                <a:cubicBezTo>
                  <a:pt x="325" y="258"/>
                  <a:pt x="319" y="223"/>
                  <a:pt x="303" y="191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" name="Oval 2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380465" y="2663454"/>
            <a:ext cx="600710" cy="6000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46" h="945">
                <a:moveTo>
                  <a:pt x="0" y="473"/>
                </a:moveTo>
                <a:cubicBezTo>
                  <a:pt x="-8" y="207"/>
                  <a:pt x="235" y="-6"/>
                  <a:pt x="473" y="0"/>
                </a:cubicBezTo>
                <a:cubicBezTo>
                  <a:pt x="738" y="-8"/>
                  <a:pt x="952" y="235"/>
                  <a:pt x="946" y="473"/>
                </a:cubicBezTo>
                <a:cubicBezTo>
                  <a:pt x="954" y="738"/>
                  <a:pt x="711" y="951"/>
                  <a:pt x="473" y="945"/>
                </a:cubicBezTo>
                <a:cubicBezTo>
                  <a:pt x="208" y="953"/>
                  <a:pt x="-6" y="710"/>
                  <a:pt x="0" y="473"/>
                </a:cubicBezTo>
                <a:close/>
                <a:moveTo>
                  <a:pt x="758" y="440"/>
                </a:moveTo>
                <a:cubicBezTo>
                  <a:pt x="760" y="336"/>
                  <a:pt x="676" y="284"/>
                  <a:pt x="618" y="288"/>
                </a:cubicBezTo>
                <a:cubicBezTo>
                  <a:pt x="554" y="296"/>
                  <a:pt x="494" y="323"/>
                  <a:pt x="476" y="438"/>
                </a:cubicBezTo>
                <a:cubicBezTo>
                  <a:pt x="452" y="304"/>
                  <a:pt x="381" y="301"/>
                  <a:pt x="329" y="292"/>
                </a:cubicBezTo>
                <a:cubicBezTo>
                  <a:pt x="258" y="287"/>
                  <a:pt x="189" y="362"/>
                  <a:pt x="193" y="448"/>
                </a:cubicBezTo>
                <a:cubicBezTo>
                  <a:pt x="191" y="564"/>
                  <a:pt x="321" y="660"/>
                  <a:pt x="405" y="725"/>
                </a:cubicBezTo>
                <a:cubicBezTo>
                  <a:pt x="433" y="745"/>
                  <a:pt x="468" y="773"/>
                  <a:pt x="481" y="785"/>
                </a:cubicBezTo>
                <a:cubicBezTo>
                  <a:pt x="501" y="765"/>
                  <a:pt x="540" y="733"/>
                  <a:pt x="559" y="718"/>
                </a:cubicBezTo>
                <a:cubicBezTo>
                  <a:pt x="653" y="646"/>
                  <a:pt x="762" y="541"/>
                  <a:pt x="758" y="440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" name="Oval 2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732622" y="2051046"/>
            <a:ext cx="607022" cy="607022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56" h="956">
                <a:moveTo>
                  <a:pt x="0" y="478"/>
                </a:moveTo>
                <a:lnTo>
                  <a:pt x="0" y="465"/>
                </a:lnTo>
                <a:lnTo>
                  <a:pt x="0" y="453"/>
                </a:lnTo>
                <a:lnTo>
                  <a:pt x="0" y="441"/>
                </a:lnTo>
                <a:cubicBezTo>
                  <a:pt x="-3" y="190"/>
                  <a:pt x="287" y="-5"/>
                  <a:pt x="448" y="0"/>
                </a:cubicBezTo>
                <a:lnTo>
                  <a:pt x="456" y="0"/>
                </a:lnTo>
                <a:lnTo>
                  <a:pt x="467" y="0"/>
                </a:lnTo>
                <a:lnTo>
                  <a:pt x="478" y="0"/>
                </a:lnTo>
                <a:lnTo>
                  <a:pt x="491" y="0"/>
                </a:lnTo>
                <a:lnTo>
                  <a:pt x="503" y="0"/>
                </a:lnTo>
                <a:lnTo>
                  <a:pt x="515" y="0"/>
                </a:lnTo>
                <a:cubicBezTo>
                  <a:pt x="766" y="-3"/>
                  <a:pt x="961" y="287"/>
                  <a:pt x="956" y="448"/>
                </a:cubicBezTo>
                <a:lnTo>
                  <a:pt x="956" y="456"/>
                </a:lnTo>
                <a:lnTo>
                  <a:pt x="956" y="467"/>
                </a:lnTo>
                <a:lnTo>
                  <a:pt x="956" y="478"/>
                </a:lnTo>
                <a:lnTo>
                  <a:pt x="956" y="491"/>
                </a:lnTo>
                <a:lnTo>
                  <a:pt x="956" y="503"/>
                </a:lnTo>
                <a:lnTo>
                  <a:pt x="956" y="515"/>
                </a:lnTo>
                <a:cubicBezTo>
                  <a:pt x="959" y="766"/>
                  <a:pt x="668" y="961"/>
                  <a:pt x="508" y="956"/>
                </a:cubicBezTo>
                <a:lnTo>
                  <a:pt x="499" y="956"/>
                </a:lnTo>
                <a:lnTo>
                  <a:pt x="489" y="956"/>
                </a:lnTo>
                <a:lnTo>
                  <a:pt x="478" y="956"/>
                </a:lnTo>
                <a:lnTo>
                  <a:pt x="465" y="956"/>
                </a:lnTo>
                <a:lnTo>
                  <a:pt x="453" y="956"/>
                </a:lnTo>
                <a:lnTo>
                  <a:pt x="441" y="956"/>
                </a:lnTo>
                <a:cubicBezTo>
                  <a:pt x="190" y="959"/>
                  <a:pt x="-5" y="668"/>
                  <a:pt x="0" y="508"/>
                </a:cubicBezTo>
                <a:lnTo>
                  <a:pt x="0" y="499"/>
                </a:lnTo>
                <a:lnTo>
                  <a:pt x="0" y="489"/>
                </a:lnTo>
                <a:lnTo>
                  <a:pt x="0" y="478"/>
                </a:lnTo>
                <a:close/>
                <a:moveTo>
                  <a:pt x="554" y="478"/>
                </a:moveTo>
                <a:lnTo>
                  <a:pt x="492" y="532"/>
                </a:lnTo>
                <a:lnTo>
                  <a:pt x="490" y="533"/>
                </a:lnTo>
                <a:lnTo>
                  <a:pt x="489" y="535"/>
                </a:lnTo>
                <a:cubicBezTo>
                  <a:pt x="486" y="538"/>
                  <a:pt x="479" y="538"/>
                  <a:pt x="480" y="538"/>
                </a:cubicBezTo>
                <a:lnTo>
                  <a:pt x="478" y="538"/>
                </a:lnTo>
                <a:lnTo>
                  <a:pt x="478" y="538"/>
                </a:lnTo>
                <a:lnTo>
                  <a:pt x="477" y="538"/>
                </a:lnTo>
                <a:lnTo>
                  <a:pt x="476" y="538"/>
                </a:lnTo>
                <a:cubicBezTo>
                  <a:pt x="471" y="538"/>
                  <a:pt x="464" y="532"/>
                  <a:pt x="465" y="532"/>
                </a:cubicBezTo>
                <a:lnTo>
                  <a:pt x="464" y="532"/>
                </a:lnTo>
                <a:lnTo>
                  <a:pt x="402" y="478"/>
                </a:lnTo>
                <a:lnTo>
                  <a:pt x="201" y="703"/>
                </a:lnTo>
                <a:cubicBezTo>
                  <a:pt x="210" y="711"/>
                  <a:pt x="233" y="714"/>
                  <a:pt x="240" y="714"/>
                </a:cubicBezTo>
                <a:lnTo>
                  <a:pt x="240" y="714"/>
                </a:lnTo>
                <a:lnTo>
                  <a:pt x="241" y="714"/>
                </a:lnTo>
                <a:lnTo>
                  <a:pt x="242" y="714"/>
                </a:lnTo>
                <a:lnTo>
                  <a:pt x="714" y="714"/>
                </a:lnTo>
                <a:lnTo>
                  <a:pt x="715" y="714"/>
                </a:lnTo>
                <a:lnTo>
                  <a:pt x="716" y="714"/>
                </a:lnTo>
                <a:lnTo>
                  <a:pt x="717" y="714"/>
                </a:lnTo>
                <a:lnTo>
                  <a:pt x="718" y="714"/>
                </a:lnTo>
                <a:cubicBezTo>
                  <a:pt x="731" y="714"/>
                  <a:pt x="751" y="707"/>
                  <a:pt x="755" y="703"/>
                </a:cubicBezTo>
                <a:lnTo>
                  <a:pt x="554" y="478"/>
                </a:lnTo>
                <a:close/>
                <a:moveTo>
                  <a:pt x="177" y="280"/>
                </a:moveTo>
                <a:cubicBezTo>
                  <a:pt x="169" y="292"/>
                  <a:pt x="163" y="312"/>
                  <a:pt x="163" y="322"/>
                </a:cubicBezTo>
                <a:lnTo>
                  <a:pt x="163" y="323"/>
                </a:lnTo>
                <a:lnTo>
                  <a:pt x="163" y="324"/>
                </a:lnTo>
                <a:lnTo>
                  <a:pt x="163" y="636"/>
                </a:lnTo>
                <a:lnTo>
                  <a:pt x="163" y="637"/>
                </a:lnTo>
                <a:cubicBezTo>
                  <a:pt x="163" y="650"/>
                  <a:pt x="171" y="669"/>
                  <a:pt x="174" y="674"/>
                </a:cubicBezTo>
                <a:lnTo>
                  <a:pt x="372" y="451"/>
                </a:lnTo>
                <a:lnTo>
                  <a:pt x="177" y="280"/>
                </a:lnTo>
                <a:close/>
                <a:moveTo>
                  <a:pt x="478" y="492"/>
                </a:moveTo>
                <a:lnTo>
                  <a:pt x="752" y="253"/>
                </a:lnTo>
                <a:cubicBezTo>
                  <a:pt x="740" y="247"/>
                  <a:pt x="725" y="244"/>
                  <a:pt x="715" y="244"/>
                </a:cubicBezTo>
                <a:lnTo>
                  <a:pt x="714" y="244"/>
                </a:lnTo>
                <a:lnTo>
                  <a:pt x="241" y="244"/>
                </a:lnTo>
                <a:lnTo>
                  <a:pt x="240" y="244"/>
                </a:lnTo>
                <a:cubicBezTo>
                  <a:pt x="227" y="244"/>
                  <a:pt x="210" y="249"/>
                  <a:pt x="203" y="253"/>
                </a:cubicBezTo>
                <a:lnTo>
                  <a:pt x="478" y="492"/>
                </a:lnTo>
                <a:close/>
                <a:moveTo>
                  <a:pt x="780" y="633"/>
                </a:moveTo>
                <a:cubicBezTo>
                  <a:pt x="781" y="647"/>
                  <a:pt x="774" y="662"/>
                  <a:pt x="770" y="671"/>
                </a:cubicBezTo>
                <a:lnTo>
                  <a:pt x="573" y="454"/>
                </a:lnTo>
                <a:lnTo>
                  <a:pt x="767" y="285"/>
                </a:lnTo>
                <a:cubicBezTo>
                  <a:pt x="775" y="296"/>
                  <a:pt x="781" y="312"/>
                  <a:pt x="780" y="326"/>
                </a:cubicBezTo>
                <a:lnTo>
                  <a:pt x="780" y="633"/>
                </a:ln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5" name="Oval 28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984350" y="3271784"/>
            <a:ext cx="494665" cy="4927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779" h="776">
                <a:moveTo>
                  <a:pt x="0" y="388"/>
                </a:moveTo>
                <a:cubicBezTo>
                  <a:pt x="-7" y="170"/>
                  <a:pt x="193" y="-5"/>
                  <a:pt x="390" y="0"/>
                </a:cubicBezTo>
                <a:cubicBezTo>
                  <a:pt x="608" y="-7"/>
                  <a:pt x="784" y="193"/>
                  <a:pt x="779" y="388"/>
                </a:cubicBezTo>
                <a:cubicBezTo>
                  <a:pt x="786" y="606"/>
                  <a:pt x="586" y="781"/>
                  <a:pt x="390" y="776"/>
                </a:cubicBezTo>
                <a:cubicBezTo>
                  <a:pt x="171" y="783"/>
                  <a:pt x="-5" y="583"/>
                  <a:pt x="0" y="388"/>
                </a:cubicBezTo>
                <a:close/>
                <a:moveTo>
                  <a:pt x="507" y="122"/>
                </a:moveTo>
                <a:lnTo>
                  <a:pt x="274" y="122"/>
                </a:lnTo>
                <a:cubicBezTo>
                  <a:pt x="252" y="121"/>
                  <a:pt x="235" y="144"/>
                  <a:pt x="236" y="163"/>
                </a:cubicBezTo>
                <a:lnTo>
                  <a:pt x="236" y="636"/>
                </a:lnTo>
                <a:cubicBezTo>
                  <a:pt x="235" y="658"/>
                  <a:pt x="255" y="675"/>
                  <a:pt x="274" y="674"/>
                </a:cubicBezTo>
                <a:lnTo>
                  <a:pt x="507" y="674"/>
                </a:lnTo>
                <a:cubicBezTo>
                  <a:pt x="530" y="675"/>
                  <a:pt x="549" y="655"/>
                  <a:pt x="548" y="636"/>
                </a:cubicBezTo>
                <a:lnTo>
                  <a:pt x="548" y="163"/>
                </a:lnTo>
                <a:cubicBezTo>
                  <a:pt x="549" y="140"/>
                  <a:pt x="526" y="121"/>
                  <a:pt x="507" y="122"/>
                </a:cubicBezTo>
                <a:close/>
                <a:moveTo>
                  <a:pt x="480" y="149"/>
                </a:moveTo>
                <a:lnTo>
                  <a:pt x="482" y="149"/>
                </a:lnTo>
                <a:lnTo>
                  <a:pt x="483" y="150"/>
                </a:lnTo>
                <a:lnTo>
                  <a:pt x="485" y="150"/>
                </a:lnTo>
                <a:lnTo>
                  <a:pt x="486" y="151"/>
                </a:lnTo>
                <a:lnTo>
                  <a:pt x="488" y="152"/>
                </a:lnTo>
                <a:lnTo>
                  <a:pt x="489" y="153"/>
                </a:lnTo>
                <a:lnTo>
                  <a:pt x="490" y="154"/>
                </a:lnTo>
                <a:lnTo>
                  <a:pt x="490" y="156"/>
                </a:lnTo>
                <a:lnTo>
                  <a:pt x="491" y="158"/>
                </a:lnTo>
                <a:lnTo>
                  <a:pt x="491" y="160"/>
                </a:lnTo>
                <a:lnTo>
                  <a:pt x="491" y="162"/>
                </a:lnTo>
                <a:lnTo>
                  <a:pt x="490" y="163"/>
                </a:lnTo>
                <a:lnTo>
                  <a:pt x="490" y="164"/>
                </a:lnTo>
                <a:lnTo>
                  <a:pt x="489" y="165"/>
                </a:lnTo>
                <a:lnTo>
                  <a:pt x="488" y="166"/>
                </a:lnTo>
                <a:lnTo>
                  <a:pt x="486" y="167"/>
                </a:lnTo>
                <a:lnTo>
                  <a:pt x="485" y="167"/>
                </a:lnTo>
                <a:lnTo>
                  <a:pt x="483" y="168"/>
                </a:lnTo>
                <a:lnTo>
                  <a:pt x="482" y="168"/>
                </a:lnTo>
                <a:lnTo>
                  <a:pt x="480" y="168"/>
                </a:lnTo>
                <a:lnTo>
                  <a:pt x="479" y="168"/>
                </a:lnTo>
                <a:lnTo>
                  <a:pt x="477" y="168"/>
                </a:lnTo>
                <a:lnTo>
                  <a:pt x="475" y="167"/>
                </a:lnTo>
                <a:lnTo>
                  <a:pt x="474" y="167"/>
                </a:lnTo>
                <a:lnTo>
                  <a:pt x="473" y="166"/>
                </a:lnTo>
                <a:lnTo>
                  <a:pt x="472" y="165"/>
                </a:lnTo>
                <a:lnTo>
                  <a:pt x="471" y="164"/>
                </a:lnTo>
                <a:lnTo>
                  <a:pt x="470" y="163"/>
                </a:lnTo>
                <a:lnTo>
                  <a:pt x="469" y="162"/>
                </a:lnTo>
                <a:lnTo>
                  <a:pt x="469" y="160"/>
                </a:lnTo>
                <a:lnTo>
                  <a:pt x="469" y="158"/>
                </a:lnTo>
                <a:lnTo>
                  <a:pt x="470" y="156"/>
                </a:lnTo>
                <a:lnTo>
                  <a:pt x="471" y="154"/>
                </a:lnTo>
                <a:lnTo>
                  <a:pt x="472" y="153"/>
                </a:lnTo>
                <a:lnTo>
                  <a:pt x="473" y="152"/>
                </a:lnTo>
                <a:lnTo>
                  <a:pt x="474" y="151"/>
                </a:lnTo>
                <a:lnTo>
                  <a:pt x="475" y="150"/>
                </a:lnTo>
                <a:lnTo>
                  <a:pt x="477" y="150"/>
                </a:lnTo>
                <a:lnTo>
                  <a:pt x="479" y="149"/>
                </a:lnTo>
                <a:lnTo>
                  <a:pt x="480" y="149"/>
                </a:lnTo>
                <a:close/>
                <a:moveTo>
                  <a:pt x="336" y="152"/>
                </a:moveTo>
                <a:lnTo>
                  <a:pt x="445" y="152"/>
                </a:lnTo>
                <a:lnTo>
                  <a:pt x="445" y="166"/>
                </a:lnTo>
                <a:lnTo>
                  <a:pt x="336" y="166"/>
                </a:lnTo>
                <a:lnTo>
                  <a:pt x="336" y="152"/>
                </a:lnTo>
                <a:close/>
                <a:moveTo>
                  <a:pt x="391" y="650"/>
                </a:moveTo>
                <a:cubicBezTo>
                  <a:pt x="377" y="651"/>
                  <a:pt x="363" y="636"/>
                  <a:pt x="364" y="622"/>
                </a:cubicBezTo>
                <a:cubicBezTo>
                  <a:pt x="363" y="608"/>
                  <a:pt x="380" y="597"/>
                  <a:pt x="391" y="598"/>
                </a:cubicBezTo>
                <a:cubicBezTo>
                  <a:pt x="408" y="597"/>
                  <a:pt x="419" y="611"/>
                  <a:pt x="418" y="622"/>
                </a:cubicBezTo>
                <a:cubicBezTo>
                  <a:pt x="419" y="639"/>
                  <a:pt x="404" y="650"/>
                  <a:pt x="391" y="650"/>
                </a:cubicBezTo>
                <a:close/>
                <a:moveTo>
                  <a:pt x="515" y="571"/>
                </a:moveTo>
                <a:lnTo>
                  <a:pt x="266" y="571"/>
                </a:lnTo>
                <a:lnTo>
                  <a:pt x="266" y="190"/>
                </a:lnTo>
                <a:lnTo>
                  <a:pt x="515" y="190"/>
                </a:lnTo>
                <a:lnTo>
                  <a:pt x="515" y="571"/>
                </a:ln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6" name="Oval 3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250290" y="3346079"/>
            <a:ext cx="613410" cy="6134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66" h="966">
                <a:moveTo>
                  <a:pt x="0" y="483"/>
                </a:moveTo>
                <a:cubicBezTo>
                  <a:pt x="-8" y="212"/>
                  <a:pt x="240" y="-7"/>
                  <a:pt x="483" y="0"/>
                </a:cubicBezTo>
                <a:cubicBezTo>
                  <a:pt x="754" y="-8"/>
                  <a:pt x="973" y="240"/>
                  <a:pt x="966" y="483"/>
                </a:cubicBezTo>
                <a:cubicBezTo>
                  <a:pt x="974" y="754"/>
                  <a:pt x="726" y="973"/>
                  <a:pt x="483" y="966"/>
                </a:cubicBezTo>
                <a:cubicBezTo>
                  <a:pt x="212" y="974"/>
                  <a:pt x="-7" y="726"/>
                  <a:pt x="0" y="483"/>
                </a:cubicBezTo>
                <a:close/>
                <a:moveTo>
                  <a:pt x="505" y="215"/>
                </a:moveTo>
                <a:lnTo>
                  <a:pt x="461" y="215"/>
                </a:lnTo>
                <a:lnTo>
                  <a:pt x="461" y="608"/>
                </a:lnTo>
                <a:cubicBezTo>
                  <a:pt x="440" y="594"/>
                  <a:pt x="410" y="586"/>
                  <a:pt x="380" y="587"/>
                </a:cubicBezTo>
                <a:cubicBezTo>
                  <a:pt x="311" y="585"/>
                  <a:pt x="253" y="629"/>
                  <a:pt x="255" y="671"/>
                </a:cubicBezTo>
                <a:cubicBezTo>
                  <a:pt x="253" y="715"/>
                  <a:pt x="318" y="753"/>
                  <a:pt x="380" y="752"/>
                </a:cubicBezTo>
                <a:cubicBezTo>
                  <a:pt x="449" y="753"/>
                  <a:pt x="506" y="710"/>
                  <a:pt x="505" y="671"/>
                </a:cubicBezTo>
                <a:lnTo>
                  <a:pt x="505" y="340"/>
                </a:lnTo>
                <a:lnTo>
                  <a:pt x="510" y="339"/>
                </a:lnTo>
                <a:lnTo>
                  <a:pt x="514" y="339"/>
                </a:lnTo>
                <a:lnTo>
                  <a:pt x="519" y="338"/>
                </a:lnTo>
                <a:lnTo>
                  <a:pt x="524" y="338"/>
                </a:lnTo>
                <a:cubicBezTo>
                  <a:pt x="603" y="336"/>
                  <a:pt x="660" y="427"/>
                  <a:pt x="694" y="479"/>
                </a:cubicBezTo>
                <a:cubicBezTo>
                  <a:pt x="700" y="489"/>
                  <a:pt x="709" y="502"/>
                  <a:pt x="711" y="505"/>
                </a:cubicBezTo>
                <a:cubicBezTo>
                  <a:pt x="683" y="210"/>
                  <a:pt x="499" y="215"/>
                  <a:pt x="505" y="215"/>
                </a:cubicBez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7" name="Oval 3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944746" y="4538375"/>
            <a:ext cx="615312" cy="61594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69" h="970">
                <a:moveTo>
                  <a:pt x="0" y="485"/>
                </a:moveTo>
                <a:lnTo>
                  <a:pt x="0" y="472"/>
                </a:lnTo>
                <a:lnTo>
                  <a:pt x="0" y="459"/>
                </a:lnTo>
                <a:cubicBezTo>
                  <a:pt x="-6" y="199"/>
                  <a:pt x="277" y="-6"/>
                  <a:pt x="463" y="0"/>
                </a:cubicBezTo>
                <a:lnTo>
                  <a:pt x="473" y="0"/>
                </a:lnTo>
                <a:lnTo>
                  <a:pt x="484" y="0"/>
                </a:lnTo>
                <a:lnTo>
                  <a:pt x="497" y="0"/>
                </a:lnTo>
                <a:lnTo>
                  <a:pt x="510" y="0"/>
                </a:lnTo>
                <a:cubicBezTo>
                  <a:pt x="770" y="-6"/>
                  <a:pt x="975" y="277"/>
                  <a:pt x="969" y="463"/>
                </a:cubicBezTo>
                <a:lnTo>
                  <a:pt x="969" y="473"/>
                </a:lnTo>
                <a:lnTo>
                  <a:pt x="969" y="485"/>
                </a:lnTo>
                <a:lnTo>
                  <a:pt x="969" y="498"/>
                </a:lnTo>
                <a:lnTo>
                  <a:pt x="969" y="511"/>
                </a:lnTo>
                <a:cubicBezTo>
                  <a:pt x="975" y="771"/>
                  <a:pt x="692" y="976"/>
                  <a:pt x="506" y="970"/>
                </a:cubicBezTo>
                <a:lnTo>
                  <a:pt x="496" y="970"/>
                </a:lnTo>
                <a:lnTo>
                  <a:pt x="484" y="970"/>
                </a:lnTo>
                <a:lnTo>
                  <a:pt x="472" y="970"/>
                </a:lnTo>
                <a:lnTo>
                  <a:pt x="459" y="970"/>
                </a:lnTo>
                <a:cubicBezTo>
                  <a:pt x="199" y="976"/>
                  <a:pt x="-6" y="693"/>
                  <a:pt x="0" y="507"/>
                </a:cubicBezTo>
                <a:lnTo>
                  <a:pt x="0" y="497"/>
                </a:lnTo>
                <a:lnTo>
                  <a:pt x="0" y="485"/>
                </a:lnTo>
                <a:close/>
                <a:moveTo>
                  <a:pt x="589" y="329"/>
                </a:moveTo>
                <a:lnTo>
                  <a:pt x="588" y="329"/>
                </a:lnTo>
                <a:lnTo>
                  <a:pt x="588" y="226"/>
                </a:lnTo>
                <a:lnTo>
                  <a:pt x="377" y="226"/>
                </a:lnTo>
                <a:lnTo>
                  <a:pt x="377" y="329"/>
                </a:lnTo>
                <a:lnTo>
                  <a:pt x="217" y="329"/>
                </a:lnTo>
                <a:lnTo>
                  <a:pt x="217" y="478"/>
                </a:lnTo>
                <a:lnTo>
                  <a:pt x="440" y="478"/>
                </a:lnTo>
                <a:lnTo>
                  <a:pt x="440" y="570"/>
                </a:lnTo>
                <a:lnTo>
                  <a:pt x="527" y="570"/>
                </a:lnTo>
                <a:lnTo>
                  <a:pt x="527" y="478"/>
                </a:lnTo>
                <a:lnTo>
                  <a:pt x="750" y="478"/>
                </a:lnTo>
                <a:lnTo>
                  <a:pt x="750" y="329"/>
                </a:lnTo>
                <a:lnTo>
                  <a:pt x="589" y="329"/>
                </a:lnTo>
                <a:close/>
                <a:moveTo>
                  <a:pt x="532" y="329"/>
                </a:moveTo>
                <a:lnTo>
                  <a:pt x="433" y="329"/>
                </a:lnTo>
                <a:lnTo>
                  <a:pt x="433" y="290"/>
                </a:lnTo>
                <a:lnTo>
                  <a:pt x="532" y="290"/>
                </a:lnTo>
                <a:lnTo>
                  <a:pt x="532" y="329"/>
                </a:lnTo>
                <a:close/>
                <a:moveTo>
                  <a:pt x="565" y="513"/>
                </a:moveTo>
                <a:lnTo>
                  <a:pt x="565" y="608"/>
                </a:lnTo>
                <a:lnTo>
                  <a:pt x="402" y="608"/>
                </a:lnTo>
                <a:lnTo>
                  <a:pt x="402" y="513"/>
                </a:lnTo>
                <a:lnTo>
                  <a:pt x="217" y="513"/>
                </a:lnTo>
                <a:lnTo>
                  <a:pt x="217" y="727"/>
                </a:lnTo>
                <a:lnTo>
                  <a:pt x="750" y="727"/>
                </a:lnTo>
                <a:lnTo>
                  <a:pt x="750" y="513"/>
                </a:lnTo>
                <a:lnTo>
                  <a:pt x="565" y="513"/>
                </a:ln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2" name="Oval 36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886050" y="2939679"/>
            <a:ext cx="483235" cy="482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761" h="760">
                <a:moveTo>
                  <a:pt x="0" y="380"/>
                </a:moveTo>
                <a:cubicBezTo>
                  <a:pt x="-7" y="167"/>
                  <a:pt x="189" y="-5"/>
                  <a:pt x="381" y="0"/>
                </a:cubicBezTo>
                <a:cubicBezTo>
                  <a:pt x="594" y="-7"/>
                  <a:pt x="766" y="189"/>
                  <a:pt x="761" y="380"/>
                </a:cubicBezTo>
                <a:cubicBezTo>
                  <a:pt x="768" y="593"/>
                  <a:pt x="572" y="765"/>
                  <a:pt x="381" y="760"/>
                </a:cubicBezTo>
                <a:cubicBezTo>
                  <a:pt x="167" y="767"/>
                  <a:pt x="-5" y="571"/>
                  <a:pt x="0" y="380"/>
                </a:cubicBezTo>
                <a:close/>
                <a:moveTo>
                  <a:pt x="429" y="260"/>
                </a:moveTo>
                <a:cubicBezTo>
                  <a:pt x="454" y="273"/>
                  <a:pt x="470" y="300"/>
                  <a:pt x="472" y="325"/>
                </a:cubicBezTo>
                <a:cubicBezTo>
                  <a:pt x="480" y="330"/>
                  <a:pt x="493" y="333"/>
                  <a:pt x="502" y="333"/>
                </a:cubicBezTo>
                <a:cubicBezTo>
                  <a:pt x="541" y="334"/>
                  <a:pt x="573" y="297"/>
                  <a:pt x="572" y="260"/>
                </a:cubicBezTo>
                <a:cubicBezTo>
                  <a:pt x="574" y="221"/>
                  <a:pt x="537" y="188"/>
                  <a:pt x="502" y="189"/>
                </a:cubicBezTo>
                <a:cubicBezTo>
                  <a:pt x="461" y="188"/>
                  <a:pt x="430" y="222"/>
                  <a:pt x="429" y="260"/>
                </a:cubicBezTo>
                <a:close/>
                <a:moveTo>
                  <a:pt x="383" y="406"/>
                </a:moveTo>
                <a:cubicBezTo>
                  <a:pt x="424" y="407"/>
                  <a:pt x="457" y="370"/>
                  <a:pt x="456" y="333"/>
                </a:cubicBezTo>
                <a:cubicBezTo>
                  <a:pt x="457" y="294"/>
                  <a:pt x="420" y="261"/>
                  <a:pt x="383" y="262"/>
                </a:cubicBezTo>
                <a:cubicBezTo>
                  <a:pt x="344" y="261"/>
                  <a:pt x="311" y="298"/>
                  <a:pt x="312" y="333"/>
                </a:cubicBezTo>
                <a:cubicBezTo>
                  <a:pt x="311" y="374"/>
                  <a:pt x="348" y="407"/>
                  <a:pt x="383" y="406"/>
                </a:cubicBezTo>
                <a:close/>
                <a:moveTo>
                  <a:pt x="413" y="412"/>
                </a:moveTo>
                <a:lnTo>
                  <a:pt x="353" y="412"/>
                </a:lnTo>
                <a:cubicBezTo>
                  <a:pt x="301" y="410"/>
                  <a:pt x="259" y="457"/>
                  <a:pt x="261" y="501"/>
                </a:cubicBezTo>
                <a:lnTo>
                  <a:pt x="261" y="577"/>
                </a:lnTo>
                <a:cubicBezTo>
                  <a:pt x="317" y="596"/>
                  <a:pt x="356" y="598"/>
                  <a:pt x="391" y="599"/>
                </a:cubicBezTo>
                <a:cubicBezTo>
                  <a:pt x="449" y="599"/>
                  <a:pt x="486" y="585"/>
                  <a:pt x="495" y="581"/>
                </a:cubicBezTo>
                <a:cubicBezTo>
                  <a:pt x="498" y="580"/>
                  <a:pt x="499" y="580"/>
                  <a:pt x="499" y="580"/>
                </a:cubicBezTo>
                <a:lnTo>
                  <a:pt x="505" y="577"/>
                </a:lnTo>
                <a:lnTo>
                  <a:pt x="505" y="501"/>
                </a:lnTo>
                <a:cubicBezTo>
                  <a:pt x="506" y="452"/>
                  <a:pt x="460" y="410"/>
                  <a:pt x="413" y="412"/>
                </a:cubicBezTo>
                <a:close/>
                <a:moveTo>
                  <a:pt x="532" y="336"/>
                </a:moveTo>
                <a:lnTo>
                  <a:pt x="472" y="336"/>
                </a:lnTo>
                <a:cubicBezTo>
                  <a:pt x="473" y="360"/>
                  <a:pt x="460" y="383"/>
                  <a:pt x="445" y="398"/>
                </a:cubicBezTo>
                <a:cubicBezTo>
                  <a:pt x="489" y="410"/>
                  <a:pt x="522" y="457"/>
                  <a:pt x="521" y="501"/>
                </a:cubicBezTo>
                <a:lnTo>
                  <a:pt x="521" y="526"/>
                </a:lnTo>
                <a:cubicBezTo>
                  <a:pt x="582" y="523"/>
                  <a:pt x="617" y="506"/>
                  <a:pt x="619" y="504"/>
                </a:cubicBezTo>
                <a:lnTo>
                  <a:pt x="624" y="504"/>
                </a:lnTo>
                <a:lnTo>
                  <a:pt x="624" y="428"/>
                </a:lnTo>
                <a:cubicBezTo>
                  <a:pt x="626" y="378"/>
                  <a:pt x="579" y="334"/>
                  <a:pt x="532" y="336"/>
                </a:cubicBezTo>
                <a:close/>
                <a:moveTo>
                  <a:pt x="258" y="333"/>
                </a:moveTo>
                <a:cubicBezTo>
                  <a:pt x="271" y="333"/>
                  <a:pt x="287" y="326"/>
                  <a:pt x="296" y="319"/>
                </a:cubicBezTo>
                <a:cubicBezTo>
                  <a:pt x="298" y="298"/>
                  <a:pt x="314" y="277"/>
                  <a:pt x="328" y="265"/>
                </a:cubicBezTo>
                <a:lnTo>
                  <a:pt x="328" y="260"/>
                </a:lnTo>
                <a:cubicBezTo>
                  <a:pt x="330" y="221"/>
                  <a:pt x="293" y="188"/>
                  <a:pt x="258" y="189"/>
                </a:cubicBezTo>
                <a:cubicBezTo>
                  <a:pt x="217" y="188"/>
                  <a:pt x="187" y="225"/>
                  <a:pt x="188" y="260"/>
                </a:cubicBezTo>
                <a:cubicBezTo>
                  <a:pt x="186" y="301"/>
                  <a:pt x="221" y="334"/>
                  <a:pt x="258" y="333"/>
                </a:cubicBezTo>
                <a:close/>
                <a:moveTo>
                  <a:pt x="323" y="398"/>
                </a:moveTo>
                <a:cubicBezTo>
                  <a:pt x="307" y="382"/>
                  <a:pt x="296" y="358"/>
                  <a:pt x="296" y="336"/>
                </a:cubicBezTo>
                <a:lnTo>
                  <a:pt x="228" y="336"/>
                </a:lnTo>
                <a:cubicBezTo>
                  <a:pt x="176" y="334"/>
                  <a:pt x="135" y="384"/>
                  <a:pt x="136" y="428"/>
                </a:cubicBezTo>
                <a:lnTo>
                  <a:pt x="136" y="504"/>
                </a:lnTo>
                <a:cubicBezTo>
                  <a:pt x="183" y="520"/>
                  <a:pt x="215" y="522"/>
                  <a:pt x="244" y="526"/>
                </a:cubicBezTo>
                <a:lnTo>
                  <a:pt x="244" y="501"/>
                </a:lnTo>
                <a:cubicBezTo>
                  <a:pt x="243" y="452"/>
                  <a:pt x="281" y="410"/>
                  <a:pt x="323" y="398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3" name="Oval 3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253080" y="1732544"/>
            <a:ext cx="598170" cy="5962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42" h="939">
                <a:moveTo>
                  <a:pt x="0" y="470"/>
                </a:moveTo>
                <a:cubicBezTo>
                  <a:pt x="-8" y="206"/>
                  <a:pt x="234" y="-6"/>
                  <a:pt x="471" y="0"/>
                </a:cubicBezTo>
                <a:cubicBezTo>
                  <a:pt x="735" y="-8"/>
                  <a:pt x="948" y="233"/>
                  <a:pt x="942" y="470"/>
                </a:cubicBezTo>
                <a:cubicBezTo>
                  <a:pt x="950" y="733"/>
                  <a:pt x="708" y="945"/>
                  <a:pt x="471" y="939"/>
                </a:cubicBezTo>
                <a:cubicBezTo>
                  <a:pt x="207" y="947"/>
                  <a:pt x="-6" y="706"/>
                  <a:pt x="0" y="470"/>
                </a:cubicBezTo>
                <a:close/>
                <a:moveTo>
                  <a:pt x="470" y="784"/>
                </a:moveTo>
                <a:cubicBezTo>
                  <a:pt x="647" y="789"/>
                  <a:pt x="789" y="628"/>
                  <a:pt x="785" y="470"/>
                </a:cubicBezTo>
                <a:cubicBezTo>
                  <a:pt x="790" y="293"/>
                  <a:pt x="628" y="151"/>
                  <a:pt x="470" y="155"/>
                </a:cubicBezTo>
                <a:cubicBezTo>
                  <a:pt x="293" y="150"/>
                  <a:pt x="151" y="311"/>
                  <a:pt x="155" y="470"/>
                </a:cubicBezTo>
                <a:cubicBezTo>
                  <a:pt x="150" y="646"/>
                  <a:pt x="312" y="788"/>
                  <a:pt x="470" y="784"/>
                </a:cubicBezTo>
                <a:close/>
                <a:moveTo>
                  <a:pt x="470" y="215"/>
                </a:moveTo>
                <a:cubicBezTo>
                  <a:pt x="614" y="210"/>
                  <a:pt x="729" y="341"/>
                  <a:pt x="725" y="470"/>
                </a:cubicBezTo>
                <a:cubicBezTo>
                  <a:pt x="730" y="613"/>
                  <a:pt x="599" y="728"/>
                  <a:pt x="470" y="724"/>
                </a:cubicBezTo>
                <a:cubicBezTo>
                  <a:pt x="326" y="729"/>
                  <a:pt x="211" y="598"/>
                  <a:pt x="215" y="470"/>
                </a:cubicBezTo>
                <a:cubicBezTo>
                  <a:pt x="210" y="326"/>
                  <a:pt x="341" y="211"/>
                  <a:pt x="470" y="215"/>
                </a:cubicBezTo>
                <a:close/>
                <a:moveTo>
                  <a:pt x="470" y="524"/>
                </a:moveTo>
                <a:cubicBezTo>
                  <a:pt x="543" y="525"/>
                  <a:pt x="617" y="502"/>
                  <a:pt x="668" y="470"/>
                </a:cubicBezTo>
                <a:cubicBezTo>
                  <a:pt x="660" y="582"/>
                  <a:pt x="564" y="667"/>
                  <a:pt x="470" y="665"/>
                </a:cubicBezTo>
                <a:cubicBezTo>
                  <a:pt x="368" y="668"/>
                  <a:pt x="279" y="571"/>
                  <a:pt x="274" y="470"/>
                </a:cubicBezTo>
                <a:cubicBezTo>
                  <a:pt x="330" y="505"/>
                  <a:pt x="406" y="524"/>
                  <a:pt x="470" y="524"/>
                </a:cubicBezTo>
                <a:close/>
                <a:moveTo>
                  <a:pt x="313" y="372"/>
                </a:moveTo>
                <a:cubicBezTo>
                  <a:pt x="312" y="405"/>
                  <a:pt x="334" y="430"/>
                  <a:pt x="353" y="429"/>
                </a:cubicBezTo>
                <a:cubicBezTo>
                  <a:pt x="375" y="430"/>
                  <a:pt x="392" y="401"/>
                  <a:pt x="391" y="372"/>
                </a:cubicBezTo>
                <a:cubicBezTo>
                  <a:pt x="392" y="339"/>
                  <a:pt x="373" y="311"/>
                  <a:pt x="353" y="312"/>
                </a:cubicBezTo>
                <a:cubicBezTo>
                  <a:pt x="331" y="311"/>
                  <a:pt x="312" y="342"/>
                  <a:pt x="313" y="372"/>
                </a:cubicBezTo>
                <a:close/>
                <a:moveTo>
                  <a:pt x="549" y="372"/>
                </a:moveTo>
                <a:cubicBezTo>
                  <a:pt x="548" y="405"/>
                  <a:pt x="570" y="430"/>
                  <a:pt x="589" y="429"/>
                </a:cubicBezTo>
                <a:cubicBezTo>
                  <a:pt x="612" y="430"/>
                  <a:pt x="628" y="401"/>
                  <a:pt x="628" y="372"/>
                </a:cubicBezTo>
                <a:cubicBezTo>
                  <a:pt x="628" y="339"/>
                  <a:pt x="609" y="311"/>
                  <a:pt x="589" y="312"/>
                </a:cubicBezTo>
                <a:cubicBezTo>
                  <a:pt x="567" y="311"/>
                  <a:pt x="548" y="342"/>
                  <a:pt x="549" y="372"/>
                </a:cubicBez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4" name="Freeform 40"/>
          <p:cNvSpPr/>
          <p:nvPr>
            <p:custDataLst>
              <p:tags r:id="rId18"/>
            </p:custDataLst>
          </p:nvPr>
        </p:nvSpPr>
        <p:spPr bwMode="auto">
          <a:xfrm>
            <a:off x="7776070" y="2322459"/>
            <a:ext cx="2632074" cy="2425010"/>
          </a:xfrm>
          <a:custGeom>
            <a:avLst/>
            <a:gdLst>
              <a:gd name="T0" fmla="*/ 12 w 35"/>
              <a:gd name="T1" fmla="*/ 2 h 35"/>
              <a:gd name="T2" fmla="*/ 32 w 35"/>
              <a:gd name="T3" fmla="*/ 12 h 35"/>
              <a:gd name="T4" fmla="*/ 22 w 35"/>
              <a:gd name="T5" fmla="*/ 32 h 35"/>
              <a:gd name="T6" fmla="*/ 3 w 35"/>
              <a:gd name="T7" fmla="*/ 22 h 35"/>
              <a:gd name="T8" fmla="*/ 12 w 35"/>
              <a:gd name="T9" fmla="*/ 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5" h="3819">
                <a:moveTo>
                  <a:pt x="3755" y="2687"/>
                </a:moveTo>
                <a:cubicBezTo>
                  <a:pt x="3758" y="2686"/>
                  <a:pt x="3764" y="2686"/>
                  <a:pt x="3765" y="2686"/>
                </a:cubicBezTo>
                <a:cubicBezTo>
                  <a:pt x="3789" y="2684"/>
                  <a:pt x="3812" y="2706"/>
                  <a:pt x="3812" y="2728"/>
                </a:cubicBezTo>
                <a:cubicBezTo>
                  <a:pt x="3812" y="2746"/>
                  <a:pt x="3799" y="2763"/>
                  <a:pt x="3782" y="2768"/>
                </a:cubicBezTo>
                <a:cubicBezTo>
                  <a:pt x="3778" y="2770"/>
                  <a:pt x="3771" y="2770"/>
                  <a:pt x="3769" y="2770"/>
                </a:cubicBezTo>
                <a:cubicBezTo>
                  <a:pt x="3751" y="2771"/>
                  <a:pt x="3733" y="2756"/>
                  <a:pt x="3730" y="2741"/>
                </a:cubicBezTo>
                <a:cubicBezTo>
                  <a:pt x="3728" y="2737"/>
                  <a:pt x="3727" y="2730"/>
                  <a:pt x="3727" y="2727"/>
                </a:cubicBezTo>
                <a:cubicBezTo>
                  <a:pt x="3726" y="2710"/>
                  <a:pt x="3740" y="2692"/>
                  <a:pt x="3755" y="2687"/>
                </a:cubicBezTo>
                <a:close/>
                <a:moveTo>
                  <a:pt x="3882" y="2524"/>
                </a:moveTo>
                <a:lnTo>
                  <a:pt x="3871" y="2519"/>
                </a:lnTo>
                <a:lnTo>
                  <a:pt x="3863" y="2516"/>
                </a:lnTo>
                <a:lnTo>
                  <a:pt x="3861" y="2516"/>
                </a:lnTo>
                <a:lnTo>
                  <a:pt x="3859" y="2515"/>
                </a:lnTo>
                <a:lnTo>
                  <a:pt x="3858" y="2514"/>
                </a:lnTo>
                <a:lnTo>
                  <a:pt x="3857" y="2513"/>
                </a:lnTo>
                <a:cubicBezTo>
                  <a:pt x="3830" y="2502"/>
                  <a:pt x="3790" y="2497"/>
                  <a:pt x="3771" y="2497"/>
                </a:cubicBezTo>
                <a:cubicBezTo>
                  <a:pt x="3686" y="2494"/>
                  <a:pt x="3598" y="2552"/>
                  <a:pt x="3564" y="2622"/>
                </a:cubicBezTo>
                <a:lnTo>
                  <a:pt x="3564" y="2625"/>
                </a:lnTo>
                <a:cubicBezTo>
                  <a:pt x="3538" y="2670"/>
                  <a:pt x="3558" y="2641"/>
                  <a:pt x="3551" y="2655"/>
                </a:cubicBezTo>
                <a:cubicBezTo>
                  <a:pt x="3550" y="2668"/>
                  <a:pt x="3563" y="2680"/>
                  <a:pt x="3575" y="2679"/>
                </a:cubicBezTo>
                <a:cubicBezTo>
                  <a:pt x="3585" y="2679"/>
                  <a:pt x="3594" y="2672"/>
                  <a:pt x="3597" y="2666"/>
                </a:cubicBezTo>
                <a:lnTo>
                  <a:pt x="3608" y="2647"/>
                </a:lnTo>
                <a:lnTo>
                  <a:pt x="3608" y="2644"/>
                </a:lnTo>
                <a:cubicBezTo>
                  <a:pt x="3637" y="2580"/>
                  <a:pt x="3710" y="2544"/>
                  <a:pt x="3767" y="2546"/>
                </a:cubicBezTo>
                <a:cubicBezTo>
                  <a:pt x="3792" y="2544"/>
                  <a:pt x="3827" y="2554"/>
                  <a:pt x="3844" y="2562"/>
                </a:cubicBezTo>
                <a:lnTo>
                  <a:pt x="3860" y="2568"/>
                </a:lnTo>
                <a:cubicBezTo>
                  <a:pt x="3864" y="2571"/>
                  <a:pt x="3871" y="2572"/>
                  <a:pt x="3873" y="2572"/>
                </a:cubicBezTo>
                <a:cubicBezTo>
                  <a:pt x="3882" y="2572"/>
                  <a:pt x="3890" y="2564"/>
                  <a:pt x="3893" y="2557"/>
                </a:cubicBezTo>
                <a:cubicBezTo>
                  <a:pt x="3894" y="2554"/>
                  <a:pt x="3895" y="2549"/>
                  <a:pt x="3895" y="2548"/>
                </a:cubicBezTo>
                <a:cubicBezTo>
                  <a:pt x="3895" y="2539"/>
                  <a:pt x="3888" y="2529"/>
                  <a:pt x="3882" y="2524"/>
                </a:cubicBezTo>
                <a:close/>
                <a:moveTo>
                  <a:pt x="1596" y="852"/>
                </a:moveTo>
                <a:cubicBezTo>
                  <a:pt x="1612" y="836"/>
                  <a:pt x="1639" y="828"/>
                  <a:pt x="1656" y="828"/>
                </a:cubicBezTo>
                <a:lnTo>
                  <a:pt x="1657" y="828"/>
                </a:lnTo>
                <a:lnTo>
                  <a:pt x="1658" y="828"/>
                </a:lnTo>
                <a:lnTo>
                  <a:pt x="1659" y="828"/>
                </a:lnTo>
                <a:lnTo>
                  <a:pt x="1660" y="828"/>
                </a:lnTo>
                <a:cubicBezTo>
                  <a:pt x="1675" y="828"/>
                  <a:pt x="1695" y="835"/>
                  <a:pt x="1705" y="841"/>
                </a:cubicBezTo>
                <a:cubicBezTo>
                  <a:pt x="1690" y="853"/>
                  <a:pt x="1679" y="867"/>
                  <a:pt x="1680" y="866"/>
                </a:cubicBezTo>
                <a:lnTo>
                  <a:pt x="1680" y="866"/>
                </a:lnTo>
                <a:lnTo>
                  <a:pt x="1678" y="868"/>
                </a:lnTo>
                <a:lnTo>
                  <a:pt x="1677" y="870"/>
                </a:lnTo>
                <a:lnTo>
                  <a:pt x="1676" y="871"/>
                </a:lnTo>
                <a:lnTo>
                  <a:pt x="1676" y="873"/>
                </a:lnTo>
                <a:lnTo>
                  <a:pt x="1675" y="874"/>
                </a:lnTo>
                <a:lnTo>
                  <a:pt x="1676" y="876"/>
                </a:lnTo>
                <a:lnTo>
                  <a:pt x="1676" y="877"/>
                </a:lnTo>
                <a:lnTo>
                  <a:pt x="1677" y="878"/>
                </a:lnTo>
                <a:lnTo>
                  <a:pt x="1678" y="879"/>
                </a:lnTo>
                <a:cubicBezTo>
                  <a:pt x="1680" y="881"/>
                  <a:pt x="1685" y="882"/>
                  <a:pt x="1685" y="882"/>
                </a:cubicBezTo>
                <a:lnTo>
                  <a:pt x="1685" y="882"/>
                </a:lnTo>
                <a:lnTo>
                  <a:pt x="1770" y="882"/>
                </a:lnTo>
                <a:lnTo>
                  <a:pt x="1772" y="882"/>
                </a:lnTo>
                <a:lnTo>
                  <a:pt x="1774" y="880"/>
                </a:lnTo>
                <a:lnTo>
                  <a:pt x="1775" y="879"/>
                </a:lnTo>
                <a:lnTo>
                  <a:pt x="1775" y="877"/>
                </a:lnTo>
                <a:lnTo>
                  <a:pt x="1775" y="793"/>
                </a:lnTo>
                <a:lnTo>
                  <a:pt x="1776" y="791"/>
                </a:lnTo>
                <a:lnTo>
                  <a:pt x="1776" y="790"/>
                </a:lnTo>
                <a:lnTo>
                  <a:pt x="1776" y="789"/>
                </a:lnTo>
                <a:lnTo>
                  <a:pt x="1775" y="787"/>
                </a:lnTo>
                <a:lnTo>
                  <a:pt x="1775" y="786"/>
                </a:lnTo>
                <a:lnTo>
                  <a:pt x="1774" y="785"/>
                </a:lnTo>
                <a:lnTo>
                  <a:pt x="1773" y="784"/>
                </a:lnTo>
                <a:lnTo>
                  <a:pt x="1772" y="783"/>
                </a:lnTo>
                <a:lnTo>
                  <a:pt x="1771" y="783"/>
                </a:lnTo>
                <a:lnTo>
                  <a:pt x="1770" y="782"/>
                </a:lnTo>
                <a:lnTo>
                  <a:pt x="1769" y="781"/>
                </a:lnTo>
                <a:lnTo>
                  <a:pt x="1767" y="781"/>
                </a:lnTo>
                <a:lnTo>
                  <a:pt x="1766" y="781"/>
                </a:lnTo>
                <a:lnTo>
                  <a:pt x="1765" y="781"/>
                </a:lnTo>
                <a:lnTo>
                  <a:pt x="1763" y="782"/>
                </a:lnTo>
                <a:lnTo>
                  <a:pt x="1762" y="782"/>
                </a:lnTo>
                <a:lnTo>
                  <a:pt x="1760" y="783"/>
                </a:lnTo>
                <a:lnTo>
                  <a:pt x="1759" y="785"/>
                </a:lnTo>
                <a:lnTo>
                  <a:pt x="1759" y="785"/>
                </a:lnTo>
                <a:lnTo>
                  <a:pt x="1759" y="785"/>
                </a:lnTo>
                <a:cubicBezTo>
                  <a:pt x="1758" y="787"/>
                  <a:pt x="1739" y="806"/>
                  <a:pt x="1734" y="809"/>
                </a:cubicBezTo>
                <a:cubicBezTo>
                  <a:pt x="1713" y="792"/>
                  <a:pt x="1679" y="784"/>
                  <a:pt x="1660" y="784"/>
                </a:cubicBezTo>
                <a:cubicBezTo>
                  <a:pt x="1564" y="789"/>
                  <a:pt x="1521" y="873"/>
                  <a:pt x="1527" y="910"/>
                </a:cubicBezTo>
                <a:cubicBezTo>
                  <a:pt x="1527" y="914"/>
                  <a:pt x="1528" y="919"/>
                  <a:pt x="1528" y="920"/>
                </a:cubicBezTo>
                <a:lnTo>
                  <a:pt x="1571" y="920"/>
                </a:lnTo>
                <a:cubicBezTo>
                  <a:pt x="1571" y="917"/>
                  <a:pt x="1571" y="911"/>
                  <a:pt x="1571" y="911"/>
                </a:cubicBezTo>
                <a:lnTo>
                  <a:pt x="1571" y="911"/>
                </a:lnTo>
                <a:lnTo>
                  <a:pt x="1571" y="910"/>
                </a:lnTo>
                <a:lnTo>
                  <a:pt x="1571" y="909"/>
                </a:lnTo>
                <a:cubicBezTo>
                  <a:pt x="1570" y="888"/>
                  <a:pt x="1582" y="865"/>
                  <a:pt x="1596" y="852"/>
                </a:cubicBezTo>
                <a:close/>
                <a:moveTo>
                  <a:pt x="1743" y="906"/>
                </a:moveTo>
                <a:lnTo>
                  <a:pt x="1743" y="907"/>
                </a:lnTo>
                <a:lnTo>
                  <a:pt x="1743" y="908"/>
                </a:lnTo>
                <a:cubicBezTo>
                  <a:pt x="1743" y="932"/>
                  <a:pt x="1731" y="959"/>
                  <a:pt x="1715" y="971"/>
                </a:cubicBezTo>
                <a:cubicBezTo>
                  <a:pt x="1701" y="989"/>
                  <a:pt x="1672" y="998"/>
                  <a:pt x="1655" y="998"/>
                </a:cubicBezTo>
                <a:lnTo>
                  <a:pt x="1654" y="998"/>
                </a:lnTo>
                <a:lnTo>
                  <a:pt x="1653" y="998"/>
                </a:lnTo>
                <a:lnTo>
                  <a:pt x="1652" y="998"/>
                </a:lnTo>
                <a:cubicBezTo>
                  <a:pt x="1637" y="998"/>
                  <a:pt x="1618" y="990"/>
                  <a:pt x="1609" y="984"/>
                </a:cubicBezTo>
                <a:lnTo>
                  <a:pt x="1634" y="960"/>
                </a:lnTo>
                <a:lnTo>
                  <a:pt x="1635" y="958"/>
                </a:lnTo>
                <a:lnTo>
                  <a:pt x="1636" y="956"/>
                </a:lnTo>
                <a:lnTo>
                  <a:pt x="1637" y="954"/>
                </a:lnTo>
                <a:lnTo>
                  <a:pt x="1637" y="953"/>
                </a:lnTo>
                <a:lnTo>
                  <a:pt x="1637" y="951"/>
                </a:lnTo>
                <a:lnTo>
                  <a:pt x="1637" y="950"/>
                </a:lnTo>
                <a:lnTo>
                  <a:pt x="1637" y="948"/>
                </a:lnTo>
                <a:lnTo>
                  <a:pt x="1636" y="947"/>
                </a:lnTo>
                <a:lnTo>
                  <a:pt x="1635" y="946"/>
                </a:lnTo>
                <a:lnTo>
                  <a:pt x="1633" y="945"/>
                </a:lnTo>
                <a:lnTo>
                  <a:pt x="1632" y="944"/>
                </a:lnTo>
                <a:lnTo>
                  <a:pt x="1630" y="944"/>
                </a:lnTo>
                <a:lnTo>
                  <a:pt x="1629" y="944"/>
                </a:lnTo>
                <a:lnTo>
                  <a:pt x="1628" y="944"/>
                </a:lnTo>
                <a:lnTo>
                  <a:pt x="1541" y="944"/>
                </a:lnTo>
                <a:lnTo>
                  <a:pt x="1539" y="944"/>
                </a:lnTo>
                <a:lnTo>
                  <a:pt x="1538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1033"/>
                </a:lnTo>
                <a:cubicBezTo>
                  <a:pt x="1536" y="1036"/>
                  <a:pt x="1539" y="1041"/>
                  <a:pt x="1539" y="1041"/>
                </a:cubicBezTo>
                <a:lnTo>
                  <a:pt x="1540" y="1042"/>
                </a:lnTo>
                <a:lnTo>
                  <a:pt x="1541" y="1043"/>
                </a:lnTo>
                <a:lnTo>
                  <a:pt x="1542" y="1043"/>
                </a:lnTo>
                <a:lnTo>
                  <a:pt x="1544" y="1044"/>
                </a:lnTo>
                <a:lnTo>
                  <a:pt x="1545" y="1044"/>
                </a:lnTo>
                <a:lnTo>
                  <a:pt x="1546" y="1043"/>
                </a:lnTo>
                <a:lnTo>
                  <a:pt x="1548" y="1043"/>
                </a:lnTo>
                <a:lnTo>
                  <a:pt x="1549" y="1042"/>
                </a:lnTo>
                <a:lnTo>
                  <a:pt x="1551" y="1040"/>
                </a:lnTo>
                <a:lnTo>
                  <a:pt x="1552" y="1038"/>
                </a:lnTo>
                <a:cubicBezTo>
                  <a:pt x="1551" y="1039"/>
                  <a:pt x="1574" y="1020"/>
                  <a:pt x="1577" y="1017"/>
                </a:cubicBezTo>
                <a:cubicBezTo>
                  <a:pt x="1598" y="1033"/>
                  <a:pt x="1634" y="1041"/>
                  <a:pt x="1653" y="1041"/>
                </a:cubicBezTo>
                <a:cubicBezTo>
                  <a:pt x="1766" y="1032"/>
                  <a:pt x="1790" y="945"/>
                  <a:pt x="1786" y="906"/>
                </a:cubicBezTo>
                <a:lnTo>
                  <a:pt x="1743" y="906"/>
                </a:lnTo>
                <a:close/>
                <a:moveTo>
                  <a:pt x="3056" y="1411"/>
                </a:moveTo>
                <a:lnTo>
                  <a:pt x="2674" y="1411"/>
                </a:lnTo>
                <a:lnTo>
                  <a:pt x="2672" y="1411"/>
                </a:lnTo>
                <a:cubicBezTo>
                  <a:pt x="2640" y="1410"/>
                  <a:pt x="2613" y="1443"/>
                  <a:pt x="2614" y="1469"/>
                </a:cubicBezTo>
                <a:lnTo>
                  <a:pt x="2614" y="1471"/>
                </a:lnTo>
                <a:lnTo>
                  <a:pt x="2614" y="1677"/>
                </a:lnTo>
                <a:lnTo>
                  <a:pt x="2614" y="1678"/>
                </a:lnTo>
                <a:cubicBezTo>
                  <a:pt x="2613" y="1711"/>
                  <a:pt x="2646" y="1734"/>
                  <a:pt x="2672" y="1734"/>
                </a:cubicBezTo>
                <a:lnTo>
                  <a:pt x="2674" y="1734"/>
                </a:lnTo>
                <a:lnTo>
                  <a:pt x="2703" y="1734"/>
                </a:lnTo>
                <a:lnTo>
                  <a:pt x="2703" y="1837"/>
                </a:lnTo>
                <a:lnTo>
                  <a:pt x="2703" y="1839"/>
                </a:lnTo>
                <a:lnTo>
                  <a:pt x="2703" y="1841"/>
                </a:lnTo>
                <a:lnTo>
                  <a:pt x="2703" y="1843"/>
                </a:lnTo>
                <a:lnTo>
                  <a:pt x="2704" y="1844"/>
                </a:lnTo>
                <a:lnTo>
                  <a:pt x="2705" y="1846"/>
                </a:lnTo>
                <a:cubicBezTo>
                  <a:pt x="2707" y="1850"/>
                  <a:pt x="2715" y="1852"/>
                  <a:pt x="2716" y="1852"/>
                </a:cubicBezTo>
                <a:lnTo>
                  <a:pt x="2718" y="1852"/>
                </a:lnTo>
                <a:cubicBezTo>
                  <a:pt x="2727" y="1843"/>
                  <a:pt x="2731" y="1841"/>
                  <a:pt x="2731" y="1841"/>
                </a:cubicBezTo>
                <a:lnTo>
                  <a:pt x="2731" y="1841"/>
                </a:lnTo>
                <a:cubicBezTo>
                  <a:pt x="2732" y="1841"/>
                  <a:pt x="2722" y="1851"/>
                  <a:pt x="2719" y="1855"/>
                </a:cubicBezTo>
                <a:cubicBezTo>
                  <a:pt x="2715" y="1858"/>
                  <a:pt x="2712" y="1862"/>
                  <a:pt x="2712" y="1862"/>
                </a:cubicBezTo>
                <a:lnTo>
                  <a:pt x="2712" y="1862"/>
                </a:lnTo>
                <a:cubicBezTo>
                  <a:pt x="2705" y="1869"/>
                  <a:pt x="2756" y="1821"/>
                  <a:pt x="2850" y="1734"/>
                </a:cubicBezTo>
                <a:lnTo>
                  <a:pt x="3056" y="1734"/>
                </a:lnTo>
                <a:lnTo>
                  <a:pt x="3058" y="1734"/>
                </a:lnTo>
                <a:cubicBezTo>
                  <a:pt x="3090" y="1735"/>
                  <a:pt x="3114" y="1704"/>
                  <a:pt x="3113" y="1678"/>
                </a:cubicBezTo>
                <a:lnTo>
                  <a:pt x="3113" y="1677"/>
                </a:lnTo>
                <a:lnTo>
                  <a:pt x="3113" y="1471"/>
                </a:lnTo>
                <a:lnTo>
                  <a:pt x="3113" y="1469"/>
                </a:lnTo>
                <a:cubicBezTo>
                  <a:pt x="3114" y="1437"/>
                  <a:pt x="3083" y="1410"/>
                  <a:pt x="3057" y="1411"/>
                </a:cubicBezTo>
                <a:lnTo>
                  <a:pt x="3056" y="1411"/>
                </a:lnTo>
                <a:close/>
                <a:moveTo>
                  <a:pt x="2717" y="1500"/>
                </a:moveTo>
                <a:lnTo>
                  <a:pt x="2953" y="1500"/>
                </a:lnTo>
                <a:lnTo>
                  <a:pt x="2955" y="1500"/>
                </a:lnTo>
                <a:lnTo>
                  <a:pt x="2957" y="1501"/>
                </a:lnTo>
                <a:cubicBezTo>
                  <a:pt x="2963" y="1502"/>
                  <a:pt x="2967" y="1511"/>
                  <a:pt x="2967" y="1513"/>
                </a:cubicBezTo>
                <a:lnTo>
                  <a:pt x="2967" y="1514"/>
                </a:lnTo>
                <a:lnTo>
                  <a:pt x="2967" y="1516"/>
                </a:lnTo>
                <a:lnTo>
                  <a:pt x="2966" y="1518"/>
                </a:lnTo>
                <a:cubicBezTo>
                  <a:pt x="2965" y="1524"/>
                  <a:pt x="2956" y="1528"/>
                  <a:pt x="2954" y="1528"/>
                </a:cubicBezTo>
                <a:lnTo>
                  <a:pt x="2953" y="1528"/>
                </a:lnTo>
                <a:lnTo>
                  <a:pt x="2717" y="1528"/>
                </a:lnTo>
                <a:lnTo>
                  <a:pt x="2715" y="1528"/>
                </a:lnTo>
                <a:lnTo>
                  <a:pt x="2713" y="1527"/>
                </a:lnTo>
                <a:cubicBezTo>
                  <a:pt x="2707" y="1526"/>
                  <a:pt x="2703" y="1517"/>
                  <a:pt x="2703" y="1515"/>
                </a:cubicBezTo>
                <a:lnTo>
                  <a:pt x="2703" y="1514"/>
                </a:lnTo>
                <a:lnTo>
                  <a:pt x="2703" y="1512"/>
                </a:lnTo>
                <a:lnTo>
                  <a:pt x="2704" y="1510"/>
                </a:lnTo>
                <a:cubicBezTo>
                  <a:pt x="2705" y="1504"/>
                  <a:pt x="2714" y="1500"/>
                  <a:pt x="2716" y="1500"/>
                </a:cubicBezTo>
                <a:lnTo>
                  <a:pt x="2717" y="1500"/>
                </a:lnTo>
                <a:close/>
                <a:moveTo>
                  <a:pt x="2834" y="1647"/>
                </a:moveTo>
                <a:lnTo>
                  <a:pt x="2717" y="1647"/>
                </a:lnTo>
                <a:lnTo>
                  <a:pt x="2715" y="1647"/>
                </a:lnTo>
                <a:lnTo>
                  <a:pt x="2714" y="1647"/>
                </a:lnTo>
                <a:lnTo>
                  <a:pt x="2713" y="1646"/>
                </a:lnTo>
                <a:cubicBezTo>
                  <a:pt x="2706" y="1644"/>
                  <a:pt x="2703" y="1634"/>
                  <a:pt x="2703" y="1632"/>
                </a:cubicBezTo>
                <a:lnTo>
                  <a:pt x="2703" y="1631"/>
                </a:lnTo>
                <a:lnTo>
                  <a:pt x="2703" y="1629"/>
                </a:lnTo>
                <a:lnTo>
                  <a:pt x="2704" y="1627"/>
                </a:lnTo>
                <a:cubicBezTo>
                  <a:pt x="2705" y="1620"/>
                  <a:pt x="2714" y="1617"/>
                  <a:pt x="2716" y="1617"/>
                </a:cubicBezTo>
                <a:lnTo>
                  <a:pt x="2717" y="1617"/>
                </a:lnTo>
                <a:lnTo>
                  <a:pt x="2834" y="1617"/>
                </a:lnTo>
                <a:lnTo>
                  <a:pt x="2835" y="1617"/>
                </a:lnTo>
                <a:cubicBezTo>
                  <a:pt x="2843" y="1617"/>
                  <a:pt x="2850" y="1626"/>
                  <a:pt x="2850" y="1628"/>
                </a:cubicBezTo>
                <a:lnTo>
                  <a:pt x="2850" y="1630"/>
                </a:lnTo>
                <a:lnTo>
                  <a:pt x="2850" y="1631"/>
                </a:lnTo>
                <a:lnTo>
                  <a:pt x="2850" y="1632"/>
                </a:lnTo>
                <a:cubicBezTo>
                  <a:pt x="2850" y="1640"/>
                  <a:pt x="2837" y="1648"/>
                  <a:pt x="2835" y="1647"/>
                </a:cubicBezTo>
                <a:lnTo>
                  <a:pt x="2834" y="1647"/>
                </a:lnTo>
                <a:close/>
                <a:moveTo>
                  <a:pt x="3010" y="1587"/>
                </a:moveTo>
                <a:lnTo>
                  <a:pt x="2717" y="1587"/>
                </a:lnTo>
                <a:lnTo>
                  <a:pt x="2715" y="1587"/>
                </a:lnTo>
                <a:lnTo>
                  <a:pt x="2713" y="1587"/>
                </a:lnTo>
                <a:cubicBezTo>
                  <a:pt x="2707" y="1586"/>
                  <a:pt x="2703" y="1577"/>
                  <a:pt x="2703" y="1575"/>
                </a:cubicBezTo>
                <a:lnTo>
                  <a:pt x="2703" y="1574"/>
                </a:lnTo>
                <a:lnTo>
                  <a:pt x="2703" y="1572"/>
                </a:lnTo>
                <a:cubicBezTo>
                  <a:pt x="2703" y="1565"/>
                  <a:pt x="2712" y="1557"/>
                  <a:pt x="2715" y="1557"/>
                </a:cubicBezTo>
                <a:lnTo>
                  <a:pt x="2716" y="1557"/>
                </a:lnTo>
                <a:lnTo>
                  <a:pt x="2717" y="1557"/>
                </a:lnTo>
                <a:lnTo>
                  <a:pt x="3010" y="1557"/>
                </a:lnTo>
                <a:lnTo>
                  <a:pt x="3012" y="1557"/>
                </a:lnTo>
                <a:cubicBezTo>
                  <a:pt x="3020" y="1557"/>
                  <a:pt x="3027" y="1570"/>
                  <a:pt x="3026" y="1573"/>
                </a:cubicBezTo>
                <a:lnTo>
                  <a:pt x="3026" y="1574"/>
                </a:lnTo>
                <a:lnTo>
                  <a:pt x="3026" y="1575"/>
                </a:lnTo>
                <a:lnTo>
                  <a:pt x="3026" y="1577"/>
                </a:lnTo>
                <a:cubicBezTo>
                  <a:pt x="3025" y="1584"/>
                  <a:pt x="3013" y="1588"/>
                  <a:pt x="3011" y="1587"/>
                </a:cubicBezTo>
                <a:lnTo>
                  <a:pt x="3010" y="1587"/>
                </a:lnTo>
                <a:close/>
                <a:moveTo>
                  <a:pt x="3963" y="1250"/>
                </a:moveTo>
                <a:cubicBezTo>
                  <a:pt x="3965" y="1244"/>
                  <a:pt x="3965" y="1232"/>
                  <a:pt x="3965" y="1231"/>
                </a:cubicBezTo>
                <a:lnTo>
                  <a:pt x="3965" y="1230"/>
                </a:lnTo>
                <a:lnTo>
                  <a:pt x="3965" y="1230"/>
                </a:lnTo>
                <a:lnTo>
                  <a:pt x="3965" y="1230"/>
                </a:lnTo>
                <a:lnTo>
                  <a:pt x="3965" y="1227"/>
                </a:lnTo>
                <a:cubicBezTo>
                  <a:pt x="3966" y="1184"/>
                  <a:pt x="3925" y="1159"/>
                  <a:pt x="3901" y="1160"/>
                </a:cubicBezTo>
                <a:lnTo>
                  <a:pt x="3900" y="1160"/>
                </a:lnTo>
                <a:lnTo>
                  <a:pt x="3899" y="1160"/>
                </a:lnTo>
                <a:lnTo>
                  <a:pt x="3898" y="1160"/>
                </a:lnTo>
                <a:lnTo>
                  <a:pt x="3896" y="1160"/>
                </a:lnTo>
                <a:cubicBezTo>
                  <a:pt x="3872" y="1159"/>
                  <a:pt x="3842" y="1184"/>
                  <a:pt x="3833" y="1207"/>
                </a:cubicBezTo>
                <a:lnTo>
                  <a:pt x="3828" y="1218"/>
                </a:lnTo>
                <a:lnTo>
                  <a:pt x="3828" y="1204"/>
                </a:lnTo>
                <a:cubicBezTo>
                  <a:pt x="3829" y="1155"/>
                  <a:pt x="3785" y="1129"/>
                  <a:pt x="3760" y="1130"/>
                </a:cubicBezTo>
                <a:lnTo>
                  <a:pt x="3758" y="1130"/>
                </a:lnTo>
                <a:lnTo>
                  <a:pt x="3757" y="1130"/>
                </a:lnTo>
                <a:lnTo>
                  <a:pt x="3755" y="1130"/>
                </a:lnTo>
                <a:lnTo>
                  <a:pt x="3754" y="1130"/>
                </a:lnTo>
                <a:lnTo>
                  <a:pt x="3752" y="1130"/>
                </a:lnTo>
                <a:cubicBezTo>
                  <a:pt x="3719" y="1128"/>
                  <a:pt x="3686" y="1176"/>
                  <a:pt x="3688" y="1207"/>
                </a:cubicBezTo>
                <a:lnTo>
                  <a:pt x="3688" y="1209"/>
                </a:lnTo>
                <a:lnTo>
                  <a:pt x="3688" y="1211"/>
                </a:lnTo>
                <a:lnTo>
                  <a:pt x="3688" y="1213"/>
                </a:lnTo>
                <a:cubicBezTo>
                  <a:pt x="3687" y="1263"/>
                  <a:pt x="3737" y="1321"/>
                  <a:pt x="3763" y="1353"/>
                </a:cubicBezTo>
                <a:lnTo>
                  <a:pt x="3765" y="1355"/>
                </a:lnTo>
                <a:cubicBezTo>
                  <a:pt x="3775" y="1367"/>
                  <a:pt x="3789" y="1384"/>
                  <a:pt x="3792" y="1389"/>
                </a:cubicBezTo>
                <a:cubicBezTo>
                  <a:pt x="3802" y="1383"/>
                  <a:pt x="3822" y="1373"/>
                  <a:pt x="3830" y="1369"/>
                </a:cubicBezTo>
                <a:lnTo>
                  <a:pt x="3831" y="1369"/>
                </a:lnTo>
                <a:lnTo>
                  <a:pt x="3831" y="1369"/>
                </a:lnTo>
                <a:lnTo>
                  <a:pt x="3832" y="1368"/>
                </a:lnTo>
                <a:cubicBezTo>
                  <a:pt x="3888" y="1344"/>
                  <a:pt x="3958" y="1298"/>
                  <a:pt x="3963" y="1250"/>
                </a:cubicBezTo>
                <a:close/>
                <a:moveTo>
                  <a:pt x="2935" y="330"/>
                </a:moveTo>
                <a:lnTo>
                  <a:pt x="2921" y="344"/>
                </a:lnTo>
                <a:lnTo>
                  <a:pt x="2951" y="376"/>
                </a:lnTo>
                <a:lnTo>
                  <a:pt x="2965" y="360"/>
                </a:lnTo>
                <a:cubicBezTo>
                  <a:pt x="2977" y="368"/>
                  <a:pt x="2998" y="377"/>
                  <a:pt x="3011" y="379"/>
                </a:cubicBezTo>
                <a:lnTo>
                  <a:pt x="3011" y="398"/>
                </a:lnTo>
                <a:lnTo>
                  <a:pt x="3054" y="398"/>
                </a:lnTo>
                <a:lnTo>
                  <a:pt x="3054" y="379"/>
                </a:lnTo>
                <a:cubicBezTo>
                  <a:pt x="3070" y="374"/>
                  <a:pt x="3090" y="366"/>
                  <a:pt x="3100" y="357"/>
                </a:cubicBezTo>
                <a:lnTo>
                  <a:pt x="3114" y="374"/>
                </a:lnTo>
                <a:lnTo>
                  <a:pt x="3144" y="341"/>
                </a:lnTo>
                <a:lnTo>
                  <a:pt x="3130" y="328"/>
                </a:lnTo>
                <a:cubicBezTo>
                  <a:pt x="3138" y="315"/>
                  <a:pt x="3147" y="294"/>
                  <a:pt x="3149" y="282"/>
                </a:cubicBezTo>
                <a:lnTo>
                  <a:pt x="3168" y="282"/>
                </a:lnTo>
                <a:lnTo>
                  <a:pt x="3168" y="239"/>
                </a:lnTo>
                <a:lnTo>
                  <a:pt x="3146" y="239"/>
                </a:lnTo>
                <a:cubicBezTo>
                  <a:pt x="3144" y="222"/>
                  <a:pt x="3136" y="203"/>
                  <a:pt x="3127" y="195"/>
                </a:cubicBezTo>
                <a:lnTo>
                  <a:pt x="3144" y="179"/>
                </a:lnTo>
                <a:lnTo>
                  <a:pt x="3111" y="149"/>
                </a:lnTo>
                <a:lnTo>
                  <a:pt x="3097" y="163"/>
                </a:lnTo>
                <a:cubicBezTo>
                  <a:pt x="3085" y="155"/>
                  <a:pt x="3064" y="148"/>
                  <a:pt x="3051" y="147"/>
                </a:cubicBezTo>
                <a:lnTo>
                  <a:pt x="3051" y="125"/>
                </a:lnTo>
                <a:lnTo>
                  <a:pt x="3008" y="125"/>
                </a:lnTo>
                <a:lnTo>
                  <a:pt x="3008" y="147"/>
                </a:lnTo>
                <a:cubicBezTo>
                  <a:pt x="2992" y="149"/>
                  <a:pt x="2972" y="159"/>
                  <a:pt x="2962" y="166"/>
                </a:cubicBezTo>
                <a:lnTo>
                  <a:pt x="2948" y="152"/>
                </a:lnTo>
                <a:lnTo>
                  <a:pt x="2918" y="182"/>
                </a:lnTo>
                <a:lnTo>
                  <a:pt x="2932" y="198"/>
                </a:lnTo>
                <a:cubicBezTo>
                  <a:pt x="2924" y="211"/>
                  <a:pt x="2917" y="229"/>
                  <a:pt x="2916" y="241"/>
                </a:cubicBezTo>
                <a:lnTo>
                  <a:pt x="2894" y="244"/>
                </a:lnTo>
                <a:lnTo>
                  <a:pt x="2894" y="284"/>
                </a:lnTo>
                <a:lnTo>
                  <a:pt x="2916" y="284"/>
                </a:lnTo>
                <a:cubicBezTo>
                  <a:pt x="2918" y="300"/>
                  <a:pt x="2926" y="320"/>
                  <a:pt x="2935" y="330"/>
                </a:cubicBezTo>
                <a:close/>
                <a:moveTo>
                  <a:pt x="3030" y="176"/>
                </a:moveTo>
                <a:lnTo>
                  <a:pt x="3032" y="176"/>
                </a:lnTo>
                <a:lnTo>
                  <a:pt x="3034" y="176"/>
                </a:lnTo>
                <a:lnTo>
                  <a:pt x="3036" y="176"/>
                </a:lnTo>
                <a:cubicBezTo>
                  <a:pt x="3083" y="175"/>
                  <a:pt x="3120" y="221"/>
                  <a:pt x="3119" y="258"/>
                </a:cubicBezTo>
                <a:lnTo>
                  <a:pt x="3119" y="260"/>
                </a:lnTo>
                <a:lnTo>
                  <a:pt x="3119" y="262"/>
                </a:lnTo>
                <a:cubicBezTo>
                  <a:pt x="3121" y="311"/>
                  <a:pt x="3073" y="351"/>
                  <a:pt x="3034" y="349"/>
                </a:cubicBezTo>
                <a:lnTo>
                  <a:pt x="3032" y="349"/>
                </a:lnTo>
                <a:lnTo>
                  <a:pt x="3030" y="349"/>
                </a:lnTo>
                <a:cubicBezTo>
                  <a:pt x="2980" y="351"/>
                  <a:pt x="2942" y="301"/>
                  <a:pt x="2943" y="261"/>
                </a:cubicBezTo>
                <a:cubicBezTo>
                  <a:pt x="2941" y="212"/>
                  <a:pt x="2989" y="175"/>
                  <a:pt x="3027" y="176"/>
                </a:cubicBezTo>
                <a:lnTo>
                  <a:pt x="3030" y="176"/>
                </a:lnTo>
                <a:close/>
                <a:moveTo>
                  <a:pt x="3274" y="76"/>
                </a:moveTo>
                <a:lnTo>
                  <a:pt x="3288" y="71"/>
                </a:lnTo>
                <a:lnTo>
                  <a:pt x="3274" y="38"/>
                </a:lnTo>
                <a:lnTo>
                  <a:pt x="3261" y="44"/>
                </a:lnTo>
                <a:cubicBezTo>
                  <a:pt x="3256" y="35"/>
                  <a:pt x="3243" y="27"/>
                  <a:pt x="3239" y="24"/>
                </a:cubicBezTo>
                <a:lnTo>
                  <a:pt x="3244" y="11"/>
                </a:lnTo>
                <a:lnTo>
                  <a:pt x="3212" y="0"/>
                </a:lnTo>
                <a:lnTo>
                  <a:pt x="3206" y="11"/>
                </a:lnTo>
                <a:lnTo>
                  <a:pt x="3205" y="11"/>
                </a:lnTo>
                <a:lnTo>
                  <a:pt x="3205" y="11"/>
                </a:lnTo>
                <a:lnTo>
                  <a:pt x="3204" y="11"/>
                </a:lnTo>
                <a:cubicBezTo>
                  <a:pt x="3196" y="11"/>
                  <a:pt x="3183" y="12"/>
                  <a:pt x="3179" y="14"/>
                </a:cubicBezTo>
                <a:lnTo>
                  <a:pt x="3174" y="0"/>
                </a:lnTo>
                <a:lnTo>
                  <a:pt x="3141" y="14"/>
                </a:lnTo>
                <a:lnTo>
                  <a:pt x="3146" y="27"/>
                </a:lnTo>
                <a:cubicBezTo>
                  <a:pt x="3138" y="32"/>
                  <a:pt x="3130" y="42"/>
                  <a:pt x="3127" y="46"/>
                </a:cubicBezTo>
                <a:lnTo>
                  <a:pt x="3114" y="44"/>
                </a:lnTo>
                <a:lnTo>
                  <a:pt x="3103" y="73"/>
                </a:lnTo>
                <a:lnTo>
                  <a:pt x="3114" y="79"/>
                </a:lnTo>
                <a:lnTo>
                  <a:pt x="3114" y="80"/>
                </a:lnTo>
                <a:lnTo>
                  <a:pt x="3114" y="81"/>
                </a:lnTo>
                <a:lnTo>
                  <a:pt x="3114" y="82"/>
                </a:lnTo>
                <a:cubicBezTo>
                  <a:pt x="3114" y="91"/>
                  <a:pt x="3115" y="103"/>
                  <a:pt x="3117" y="109"/>
                </a:cubicBezTo>
                <a:lnTo>
                  <a:pt x="3103" y="114"/>
                </a:lnTo>
                <a:lnTo>
                  <a:pt x="3117" y="147"/>
                </a:lnTo>
                <a:lnTo>
                  <a:pt x="3130" y="139"/>
                </a:lnTo>
                <a:cubicBezTo>
                  <a:pt x="3135" y="147"/>
                  <a:pt x="3148" y="158"/>
                  <a:pt x="3152" y="161"/>
                </a:cubicBezTo>
                <a:lnTo>
                  <a:pt x="3146" y="174"/>
                </a:lnTo>
                <a:lnTo>
                  <a:pt x="3179" y="185"/>
                </a:lnTo>
                <a:lnTo>
                  <a:pt x="3182" y="171"/>
                </a:lnTo>
                <a:cubicBezTo>
                  <a:pt x="3187" y="173"/>
                  <a:pt x="3195" y="174"/>
                  <a:pt x="3197" y="173"/>
                </a:cubicBezTo>
                <a:lnTo>
                  <a:pt x="3198" y="173"/>
                </a:lnTo>
                <a:lnTo>
                  <a:pt x="3199" y="173"/>
                </a:lnTo>
                <a:cubicBezTo>
                  <a:pt x="3204" y="173"/>
                  <a:pt x="3211" y="172"/>
                  <a:pt x="3212" y="171"/>
                </a:cubicBezTo>
                <a:lnTo>
                  <a:pt x="3217" y="185"/>
                </a:lnTo>
                <a:lnTo>
                  <a:pt x="3250" y="171"/>
                </a:lnTo>
                <a:lnTo>
                  <a:pt x="3244" y="158"/>
                </a:lnTo>
                <a:cubicBezTo>
                  <a:pt x="3250" y="153"/>
                  <a:pt x="3261" y="140"/>
                  <a:pt x="3263" y="136"/>
                </a:cubicBezTo>
                <a:lnTo>
                  <a:pt x="3277" y="141"/>
                </a:lnTo>
                <a:lnTo>
                  <a:pt x="3288" y="109"/>
                </a:lnTo>
                <a:lnTo>
                  <a:pt x="3274" y="103"/>
                </a:lnTo>
                <a:cubicBezTo>
                  <a:pt x="3276" y="100"/>
                  <a:pt x="3277" y="91"/>
                  <a:pt x="3276" y="90"/>
                </a:cubicBezTo>
                <a:lnTo>
                  <a:pt x="3276" y="89"/>
                </a:lnTo>
                <a:cubicBezTo>
                  <a:pt x="3277" y="85"/>
                  <a:pt x="3275" y="77"/>
                  <a:pt x="3274" y="76"/>
                </a:cubicBezTo>
                <a:close/>
                <a:moveTo>
                  <a:pt x="3217" y="141"/>
                </a:moveTo>
                <a:cubicBezTo>
                  <a:pt x="3213" y="144"/>
                  <a:pt x="3200" y="147"/>
                  <a:pt x="3196" y="147"/>
                </a:cubicBezTo>
                <a:lnTo>
                  <a:pt x="3195" y="147"/>
                </a:lnTo>
                <a:lnTo>
                  <a:pt x="3194" y="147"/>
                </a:lnTo>
                <a:cubicBezTo>
                  <a:pt x="3173" y="148"/>
                  <a:pt x="3152" y="129"/>
                  <a:pt x="3146" y="114"/>
                </a:cubicBezTo>
                <a:cubicBezTo>
                  <a:pt x="3143" y="108"/>
                  <a:pt x="3141" y="96"/>
                  <a:pt x="3141" y="92"/>
                </a:cubicBezTo>
                <a:lnTo>
                  <a:pt x="3141" y="92"/>
                </a:lnTo>
                <a:lnTo>
                  <a:pt x="3141" y="90"/>
                </a:lnTo>
                <a:cubicBezTo>
                  <a:pt x="3140" y="70"/>
                  <a:pt x="3159" y="49"/>
                  <a:pt x="3174" y="44"/>
                </a:cubicBezTo>
                <a:cubicBezTo>
                  <a:pt x="3178" y="38"/>
                  <a:pt x="3192" y="38"/>
                  <a:pt x="3195" y="38"/>
                </a:cubicBezTo>
                <a:lnTo>
                  <a:pt x="3197" y="38"/>
                </a:lnTo>
                <a:cubicBezTo>
                  <a:pt x="3218" y="37"/>
                  <a:pt x="3239" y="54"/>
                  <a:pt x="3244" y="71"/>
                </a:cubicBezTo>
                <a:cubicBezTo>
                  <a:pt x="3248" y="77"/>
                  <a:pt x="3250" y="89"/>
                  <a:pt x="3250" y="93"/>
                </a:cubicBezTo>
                <a:lnTo>
                  <a:pt x="3250" y="93"/>
                </a:lnTo>
                <a:lnTo>
                  <a:pt x="3250" y="95"/>
                </a:lnTo>
                <a:cubicBezTo>
                  <a:pt x="3251" y="115"/>
                  <a:pt x="3232" y="136"/>
                  <a:pt x="3217" y="141"/>
                </a:cubicBezTo>
                <a:close/>
                <a:moveTo>
                  <a:pt x="434" y="928"/>
                </a:moveTo>
                <a:lnTo>
                  <a:pt x="483" y="895"/>
                </a:lnTo>
                <a:lnTo>
                  <a:pt x="584" y="708"/>
                </a:lnTo>
                <a:lnTo>
                  <a:pt x="616" y="646"/>
                </a:lnTo>
                <a:lnTo>
                  <a:pt x="608" y="642"/>
                </a:lnTo>
                <a:lnTo>
                  <a:pt x="598" y="638"/>
                </a:lnTo>
                <a:lnTo>
                  <a:pt x="586" y="634"/>
                </a:lnTo>
                <a:lnTo>
                  <a:pt x="564" y="624"/>
                </a:lnTo>
                <a:lnTo>
                  <a:pt x="554" y="646"/>
                </a:lnTo>
                <a:lnTo>
                  <a:pt x="548" y="654"/>
                </a:lnTo>
                <a:lnTo>
                  <a:pt x="542" y="664"/>
                </a:lnTo>
                <a:lnTo>
                  <a:pt x="505" y="735"/>
                </a:lnTo>
                <a:lnTo>
                  <a:pt x="431" y="871"/>
                </a:lnTo>
                <a:lnTo>
                  <a:pt x="434" y="928"/>
                </a:lnTo>
                <a:close/>
                <a:moveTo>
                  <a:pt x="342" y="1603"/>
                </a:moveTo>
                <a:cubicBezTo>
                  <a:pt x="305" y="1545"/>
                  <a:pt x="293" y="1529"/>
                  <a:pt x="292" y="1529"/>
                </a:cubicBezTo>
                <a:lnTo>
                  <a:pt x="292" y="1529"/>
                </a:lnTo>
                <a:lnTo>
                  <a:pt x="292" y="1529"/>
                </a:lnTo>
                <a:lnTo>
                  <a:pt x="292" y="1529"/>
                </a:lnTo>
                <a:cubicBezTo>
                  <a:pt x="291" y="1530"/>
                  <a:pt x="294" y="1536"/>
                  <a:pt x="295" y="1538"/>
                </a:cubicBezTo>
                <a:cubicBezTo>
                  <a:pt x="297" y="1542"/>
                  <a:pt x="299" y="1546"/>
                  <a:pt x="299" y="1547"/>
                </a:cubicBezTo>
                <a:lnTo>
                  <a:pt x="299" y="1547"/>
                </a:lnTo>
                <a:lnTo>
                  <a:pt x="299" y="1547"/>
                </a:lnTo>
                <a:lnTo>
                  <a:pt x="299" y="1547"/>
                </a:lnTo>
                <a:cubicBezTo>
                  <a:pt x="298" y="1548"/>
                  <a:pt x="294" y="1542"/>
                  <a:pt x="291" y="1538"/>
                </a:cubicBezTo>
                <a:lnTo>
                  <a:pt x="160" y="1519"/>
                </a:lnTo>
                <a:lnTo>
                  <a:pt x="155" y="1519"/>
                </a:lnTo>
                <a:lnTo>
                  <a:pt x="52" y="1557"/>
                </a:lnTo>
                <a:lnTo>
                  <a:pt x="49" y="1557"/>
                </a:lnTo>
                <a:lnTo>
                  <a:pt x="49" y="1560"/>
                </a:lnTo>
                <a:lnTo>
                  <a:pt x="46" y="1560"/>
                </a:lnTo>
                <a:lnTo>
                  <a:pt x="3" y="1620"/>
                </a:lnTo>
                <a:lnTo>
                  <a:pt x="2" y="1621"/>
                </a:lnTo>
                <a:lnTo>
                  <a:pt x="1" y="1622"/>
                </a:lnTo>
                <a:lnTo>
                  <a:pt x="1" y="1623"/>
                </a:lnTo>
                <a:lnTo>
                  <a:pt x="0" y="1624"/>
                </a:lnTo>
                <a:lnTo>
                  <a:pt x="0" y="1625"/>
                </a:lnTo>
                <a:lnTo>
                  <a:pt x="0" y="1627"/>
                </a:lnTo>
                <a:lnTo>
                  <a:pt x="0" y="1628"/>
                </a:lnTo>
                <a:lnTo>
                  <a:pt x="1" y="1629"/>
                </a:lnTo>
                <a:lnTo>
                  <a:pt x="2" y="1630"/>
                </a:lnTo>
                <a:lnTo>
                  <a:pt x="3" y="1631"/>
                </a:lnTo>
                <a:lnTo>
                  <a:pt x="5" y="1632"/>
                </a:lnTo>
                <a:lnTo>
                  <a:pt x="6" y="1633"/>
                </a:lnTo>
                <a:lnTo>
                  <a:pt x="7" y="1633"/>
                </a:lnTo>
                <a:lnTo>
                  <a:pt x="8" y="1633"/>
                </a:lnTo>
                <a:lnTo>
                  <a:pt x="46" y="1644"/>
                </a:lnTo>
                <a:lnTo>
                  <a:pt x="46" y="1739"/>
                </a:lnTo>
                <a:lnTo>
                  <a:pt x="46" y="1741"/>
                </a:lnTo>
                <a:lnTo>
                  <a:pt x="47" y="1743"/>
                </a:lnTo>
                <a:lnTo>
                  <a:pt x="47" y="1745"/>
                </a:lnTo>
                <a:lnTo>
                  <a:pt x="48" y="1746"/>
                </a:lnTo>
                <a:lnTo>
                  <a:pt x="49" y="1747"/>
                </a:lnTo>
                <a:lnTo>
                  <a:pt x="50" y="1747"/>
                </a:lnTo>
                <a:lnTo>
                  <a:pt x="52" y="1747"/>
                </a:lnTo>
                <a:lnTo>
                  <a:pt x="193" y="1791"/>
                </a:lnTo>
                <a:lnTo>
                  <a:pt x="201" y="1791"/>
                </a:lnTo>
                <a:lnTo>
                  <a:pt x="302" y="1734"/>
                </a:lnTo>
                <a:lnTo>
                  <a:pt x="303" y="1734"/>
                </a:lnTo>
                <a:lnTo>
                  <a:pt x="303" y="1733"/>
                </a:lnTo>
                <a:lnTo>
                  <a:pt x="304" y="1732"/>
                </a:lnTo>
                <a:lnTo>
                  <a:pt x="304" y="1731"/>
                </a:lnTo>
                <a:lnTo>
                  <a:pt x="304" y="1730"/>
                </a:lnTo>
                <a:lnTo>
                  <a:pt x="304" y="1728"/>
                </a:lnTo>
                <a:lnTo>
                  <a:pt x="304" y="1726"/>
                </a:lnTo>
                <a:lnTo>
                  <a:pt x="304" y="1631"/>
                </a:lnTo>
                <a:lnTo>
                  <a:pt x="340" y="1614"/>
                </a:lnTo>
                <a:lnTo>
                  <a:pt x="342" y="1614"/>
                </a:lnTo>
                <a:lnTo>
                  <a:pt x="343" y="1612"/>
                </a:lnTo>
                <a:lnTo>
                  <a:pt x="345" y="1611"/>
                </a:lnTo>
                <a:lnTo>
                  <a:pt x="345" y="1609"/>
                </a:lnTo>
                <a:lnTo>
                  <a:pt x="345" y="1607"/>
                </a:lnTo>
                <a:lnTo>
                  <a:pt x="345" y="1605"/>
                </a:lnTo>
                <a:lnTo>
                  <a:pt x="344" y="1604"/>
                </a:lnTo>
                <a:lnTo>
                  <a:pt x="342" y="1603"/>
                </a:lnTo>
                <a:close/>
                <a:moveTo>
                  <a:pt x="24" y="1620"/>
                </a:moveTo>
                <a:lnTo>
                  <a:pt x="57" y="1576"/>
                </a:lnTo>
                <a:lnTo>
                  <a:pt x="182" y="1598"/>
                </a:lnTo>
                <a:lnTo>
                  <a:pt x="144" y="1652"/>
                </a:lnTo>
                <a:lnTo>
                  <a:pt x="24" y="1620"/>
                </a:lnTo>
                <a:close/>
                <a:moveTo>
                  <a:pt x="187" y="1772"/>
                </a:moveTo>
                <a:lnTo>
                  <a:pt x="62" y="1734"/>
                </a:lnTo>
                <a:lnTo>
                  <a:pt x="62" y="1650"/>
                </a:lnTo>
                <a:lnTo>
                  <a:pt x="147" y="1671"/>
                </a:lnTo>
                <a:lnTo>
                  <a:pt x="149" y="1671"/>
                </a:lnTo>
                <a:lnTo>
                  <a:pt x="151" y="1671"/>
                </a:lnTo>
                <a:lnTo>
                  <a:pt x="153" y="1670"/>
                </a:lnTo>
                <a:lnTo>
                  <a:pt x="154" y="1668"/>
                </a:lnTo>
                <a:lnTo>
                  <a:pt x="155" y="1666"/>
                </a:lnTo>
                <a:lnTo>
                  <a:pt x="187" y="1620"/>
                </a:lnTo>
                <a:lnTo>
                  <a:pt x="187" y="1772"/>
                </a:lnTo>
                <a:close/>
                <a:moveTo>
                  <a:pt x="196" y="1582"/>
                </a:moveTo>
                <a:lnTo>
                  <a:pt x="87" y="1563"/>
                </a:lnTo>
                <a:lnTo>
                  <a:pt x="160" y="1535"/>
                </a:lnTo>
                <a:lnTo>
                  <a:pt x="264" y="1552"/>
                </a:lnTo>
                <a:lnTo>
                  <a:pt x="196" y="1582"/>
                </a:lnTo>
                <a:close/>
                <a:moveTo>
                  <a:pt x="204" y="1769"/>
                </a:moveTo>
                <a:lnTo>
                  <a:pt x="204" y="1631"/>
                </a:lnTo>
                <a:lnTo>
                  <a:pt x="220" y="1663"/>
                </a:lnTo>
                <a:lnTo>
                  <a:pt x="221" y="1665"/>
                </a:lnTo>
                <a:lnTo>
                  <a:pt x="222" y="1666"/>
                </a:lnTo>
                <a:lnTo>
                  <a:pt x="223" y="1667"/>
                </a:lnTo>
                <a:lnTo>
                  <a:pt x="225" y="1669"/>
                </a:lnTo>
                <a:lnTo>
                  <a:pt x="228" y="1669"/>
                </a:lnTo>
                <a:lnTo>
                  <a:pt x="230" y="1668"/>
                </a:lnTo>
                <a:lnTo>
                  <a:pt x="231" y="1666"/>
                </a:lnTo>
                <a:lnTo>
                  <a:pt x="288" y="1639"/>
                </a:lnTo>
                <a:lnTo>
                  <a:pt x="288" y="1723"/>
                </a:lnTo>
                <a:lnTo>
                  <a:pt x="204" y="1769"/>
                </a:lnTo>
                <a:close/>
                <a:moveTo>
                  <a:pt x="231" y="1647"/>
                </a:moveTo>
                <a:lnTo>
                  <a:pt x="206" y="1595"/>
                </a:lnTo>
                <a:lnTo>
                  <a:pt x="291" y="1557"/>
                </a:lnTo>
                <a:lnTo>
                  <a:pt x="323" y="1603"/>
                </a:lnTo>
                <a:lnTo>
                  <a:pt x="231" y="1647"/>
                </a:lnTo>
                <a:close/>
                <a:moveTo>
                  <a:pt x="1021" y="200"/>
                </a:moveTo>
                <a:lnTo>
                  <a:pt x="1021" y="197"/>
                </a:lnTo>
                <a:lnTo>
                  <a:pt x="1021" y="194"/>
                </a:lnTo>
                <a:cubicBezTo>
                  <a:pt x="1020" y="131"/>
                  <a:pt x="1087" y="82"/>
                  <a:pt x="1131" y="83"/>
                </a:cubicBezTo>
                <a:lnTo>
                  <a:pt x="1134" y="83"/>
                </a:lnTo>
                <a:lnTo>
                  <a:pt x="1136" y="83"/>
                </a:lnTo>
                <a:lnTo>
                  <a:pt x="1140" y="83"/>
                </a:lnTo>
                <a:lnTo>
                  <a:pt x="1143" y="83"/>
                </a:lnTo>
                <a:cubicBezTo>
                  <a:pt x="1205" y="82"/>
                  <a:pt x="1253" y="150"/>
                  <a:pt x="1252" y="195"/>
                </a:cubicBezTo>
                <a:lnTo>
                  <a:pt x="1252" y="197"/>
                </a:lnTo>
                <a:lnTo>
                  <a:pt x="1252" y="200"/>
                </a:lnTo>
                <a:lnTo>
                  <a:pt x="1252" y="203"/>
                </a:lnTo>
                <a:lnTo>
                  <a:pt x="1252" y="206"/>
                </a:lnTo>
                <a:cubicBezTo>
                  <a:pt x="1253" y="269"/>
                  <a:pt x="1186" y="318"/>
                  <a:pt x="1142" y="317"/>
                </a:cubicBezTo>
                <a:lnTo>
                  <a:pt x="1139" y="317"/>
                </a:lnTo>
                <a:lnTo>
                  <a:pt x="1136" y="317"/>
                </a:lnTo>
                <a:lnTo>
                  <a:pt x="1133" y="317"/>
                </a:lnTo>
                <a:lnTo>
                  <a:pt x="1130" y="317"/>
                </a:lnTo>
                <a:cubicBezTo>
                  <a:pt x="1068" y="318"/>
                  <a:pt x="1020" y="250"/>
                  <a:pt x="1021" y="205"/>
                </a:cubicBezTo>
                <a:lnTo>
                  <a:pt x="1021" y="203"/>
                </a:lnTo>
                <a:lnTo>
                  <a:pt x="1021" y="200"/>
                </a:lnTo>
                <a:close/>
                <a:moveTo>
                  <a:pt x="1121" y="26"/>
                </a:moveTo>
                <a:lnTo>
                  <a:pt x="1151" y="26"/>
                </a:lnTo>
                <a:lnTo>
                  <a:pt x="1151" y="67"/>
                </a:lnTo>
                <a:lnTo>
                  <a:pt x="1121" y="67"/>
                </a:lnTo>
                <a:lnTo>
                  <a:pt x="1121" y="26"/>
                </a:lnTo>
                <a:close/>
                <a:moveTo>
                  <a:pt x="1268" y="184"/>
                </a:moveTo>
                <a:lnTo>
                  <a:pt x="1312" y="184"/>
                </a:lnTo>
                <a:lnTo>
                  <a:pt x="1312" y="214"/>
                </a:lnTo>
                <a:lnTo>
                  <a:pt x="1268" y="214"/>
                </a:lnTo>
                <a:lnTo>
                  <a:pt x="1268" y="184"/>
                </a:lnTo>
                <a:close/>
                <a:moveTo>
                  <a:pt x="1121" y="334"/>
                </a:moveTo>
                <a:lnTo>
                  <a:pt x="1151" y="334"/>
                </a:lnTo>
                <a:lnTo>
                  <a:pt x="1151" y="374"/>
                </a:lnTo>
                <a:lnTo>
                  <a:pt x="1121" y="374"/>
                </a:lnTo>
                <a:lnTo>
                  <a:pt x="1121" y="334"/>
                </a:lnTo>
                <a:close/>
                <a:moveTo>
                  <a:pt x="964" y="184"/>
                </a:moveTo>
                <a:lnTo>
                  <a:pt x="1004" y="184"/>
                </a:lnTo>
                <a:lnTo>
                  <a:pt x="1004" y="214"/>
                </a:lnTo>
                <a:lnTo>
                  <a:pt x="964" y="214"/>
                </a:lnTo>
                <a:lnTo>
                  <a:pt x="964" y="184"/>
                </a:lnTo>
                <a:close/>
                <a:moveTo>
                  <a:pt x="1270" y="86"/>
                </a:moveTo>
                <a:lnTo>
                  <a:pt x="1240" y="116"/>
                </a:lnTo>
                <a:lnTo>
                  <a:pt x="1218" y="94"/>
                </a:lnTo>
                <a:lnTo>
                  <a:pt x="1248" y="67"/>
                </a:lnTo>
                <a:lnTo>
                  <a:pt x="1270" y="86"/>
                </a:lnTo>
                <a:close/>
                <a:moveTo>
                  <a:pt x="1240" y="284"/>
                </a:moveTo>
                <a:lnTo>
                  <a:pt x="1270" y="311"/>
                </a:lnTo>
                <a:lnTo>
                  <a:pt x="1248" y="333"/>
                </a:lnTo>
                <a:lnTo>
                  <a:pt x="1218" y="303"/>
                </a:lnTo>
                <a:lnTo>
                  <a:pt x="1240" y="284"/>
                </a:lnTo>
                <a:close/>
                <a:moveTo>
                  <a:pt x="1032" y="284"/>
                </a:moveTo>
                <a:lnTo>
                  <a:pt x="1054" y="303"/>
                </a:lnTo>
                <a:lnTo>
                  <a:pt x="1024" y="333"/>
                </a:lnTo>
                <a:lnTo>
                  <a:pt x="1002" y="311"/>
                </a:lnTo>
                <a:lnTo>
                  <a:pt x="1032" y="284"/>
                </a:lnTo>
                <a:close/>
                <a:moveTo>
                  <a:pt x="1054" y="94"/>
                </a:moveTo>
                <a:lnTo>
                  <a:pt x="1032" y="116"/>
                </a:lnTo>
                <a:lnTo>
                  <a:pt x="1002" y="86"/>
                </a:lnTo>
                <a:lnTo>
                  <a:pt x="1024" y="67"/>
                </a:lnTo>
                <a:lnTo>
                  <a:pt x="1054" y="94"/>
                </a:lnTo>
                <a:close/>
                <a:moveTo>
                  <a:pt x="1217" y="46"/>
                </a:moveTo>
                <a:lnTo>
                  <a:pt x="1201" y="84"/>
                </a:lnTo>
                <a:lnTo>
                  <a:pt x="1173" y="74"/>
                </a:lnTo>
                <a:lnTo>
                  <a:pt x="1189" y="32"/>
                </a:lnTo>
                <a:lnTo>
                  <a:pt x="1217" y="46"/>
                </a:lnTo>
                <a:close/>
                <a:moveTo>
                  <a:pt x="1264" y="236"/>
                </a:moveTo>
                <a:lnTo>
                  <a:pt x="1303" y="252"/>
                </a:lnTo>
                <a:lnTo>
                  <a:pt x="1292" y="278"/>
                </a:lnTo>
                <a:lnTo>
                  <a:pt x="1254" y="262"/>
                </a:lnTo>
                <a:lnTo>
                  <a:pt x="1264" y="236"/>
                </a:lnTo>
                <a:close/>
                <a:moveTo>
                  <a:pt x="1100" y="327"/>
                </a:moveTo>
                <a:lnTo>
                  <a:pt x="1084" y="365"/>
                </a:lnTo>
                <a:lnTo>
                  <a:pt x="1056" y="355"/>
                </a:lnTo>
                <a:lnTo>
                  <a:pt x="1072" y="317"/>
                </a:lnTo>
                <a:lnTo>
                  <a:pt x="1100" y="327"/>
                </a:lnTo>
                <a:close/>
                <a:moveTo>
                  <a:pt x="1007" y="163"/>
                </a:moveTo>
                <a:lnTo>
                  <a:pt x="969" y="149"/>
                </a:lnTo>
                <a:lnTo>
                  <a:pt x="979" y="119"/>
                </a:lnTo>
                <a:lnTo>
                  <a:pt x="1017" y="135"/>
                </a:lnTo>
                <a:lnTo>
                  <a:pt x="1007" y="163"/>
                </a:lnTo>
                <a:close/>
                <a:moveTo>
                  <a:pt x="1254" y="135"/>
                </a:moveTo>
                <a:lnTo>
                  <a:pt x="1292" y="119"/>
                </a:lnTo>
                <a:lnTo>
                  <a:pt x="1303" y="147"/>
                </a:lnTo>
                <a:lnTo>
                  <a:pt x="1264" y="163"/>
                </a:lnTo>
                <a:lnTo>
                  <a:pt x="1254" y="135"/>
                </a:lnTo>
                <a:close/>
                <a:moveTo>
                  <a:pt x="1217" y="355"/>
                </a:moveTo>
                <a:lnTo>
                  <a:pt x="1189" y="365"/>
                </a:lnTo>
                <a:lnTo>
                  <a:pt x="1173" y="327"/>
                </a:lnTo>
                <a:lnTo>
                  <a:pt x="1201" y="317"/>
                </a:lnTo>
                <a:lnTo>
                  <a:pt x="1217" y="355"/>
                </a:lnTo>
                <a:close/>
                <a:moveTo>
                  <a:pt x="1021" y="266"/>
                </a:moveTo>
                <a:lnTo>
                  <a:pt x="982" y="282"/>
                </a:lnTo>
                <a:lnTo>
                  <a:pt x="969" y="254"/>
                </a:lnTo>
                <a:lnTo>
                  <a:pt x="1007" y="238"/>
                </a:lnTo>
                <a:lnTo>
                  <a:pt x="1021" y="266"/>
                </a:lnTo>
                <a:close/>
                <a:moveTo>
                  <a:pt x="1100" y="73"/>
                </a:moveTo>
                <a:lnTo>
                  <a:pt x="1072" y="83"/>
                </a:lnTo>
                <a:lnTo>
                  <a:pt x="1056" y="45"/>
                </a:lnTo>
                <a:lnTo>
                  <a:pt x="1084" y="35"/>
                </a:lnTo>
                <a:lnTo>
                  <a:pt x="1100" y="73"/>
                </a:lnTo>
                <a:close/>
                <a:moveTo>
                  <a:pt x="1568" y="1992"/>
                </a:moveTo>
                <a:lnTo>
                  <a:pt x="1527" y="1951"/>
                </a:lnTo>
                <a:lnTo>
                  <a:pt x="1492" y="1883"/>
                </a:lnTo>
                <a:lnTo>
                  <a:pt x="1259" y="1883"/>
                </a:lnTo>
                <a:lnTo>
                  <a:pt x="1224" y="1951"/>
                </a:lnTo>
                <a:lnTo>
                  <a:pt x="1186" y="1992"/>
                </a:lnTo>
                <a:lnTo>
                  <a:pt x="1186" y="2168"/>
                </a:lnTo>
                <a:lnTo>
                  <a:pt x="1186" y="2170"/>
                </a:lnTo>
                <a:cubicBezTo>
                  <a:pt x="1185" y="2180"/>
                  <a:pt x="1196" y="2188"/>
                  <a:pt x="1201" y="2187"/>
                </a:cubicBezTo>
                <a:lnTo>
                  <a:pt x="1202" y="2187"/>
                </a:lnTo>
                <a:lnTo>
                  <a:pt x="1259" y="2187"/>
                </a:lnTo>
                <a:lnTo>
                  <a:pt x="1260" y="2187"/>
                </a:lnTo>
                <a:cubicBezTo>
                  <a:pt x="1269" y="2187"/>
                  <a:pt x="1276" y="2174"/>
                  <a:pt x="1275" y="2169"/>
                </a:cubicBezTo>
                <a:lnTo>
                  <a:pt x="1275" y="2168"/>
                </a:lnTo>
                <a:lnTo>
                  <a:pt x="1275" y="2125"/>
                </a:lnTo>
                <a:lnTo>
                  <a:pt x="1476" y="2125"/>
                </a:lnTo>
                <a:lnTo>
                  <a:pt x="1476" y="2168"/>
                </a:lnTo>
                <a:lnTo>
                  <a:pt x="1476" y="2170"/>
                </a:lnTo>
                <a:cubicBezTo>
                  <a:pt x="1475" y="2180"/>
                  <a:pt x="1489" y="2188"/>
                  <a:pt x="1494" y="2187"/>
                </a:cubicBezTo>
                <a:lnTo>
                  <a:pt x="1495" y="2187"/>
                </a:lnTo>
                <a:lnTo>
                  <a:pt x="1549" y="2187"/>
                </a:lnTo>
                <a:lnTo>
                  <a:pt x="1551" y="2187"/>
                </a:lnTo>
                <a:cubicBezTo>
                  <a:pt x="1561" y="2187"/>
                  <a:pt x="1569" y="2174"/>
                  <a:pt x="1568" y="2169"/>
                </a:cubicBezTo>
                <a:lnTo>
                  <a:pt x="1568" y="2168"/>
                </a:lnTo>
                <a:lnTo>
                  <a:pt x="1568" y="1992"/>
                </a:lnTo>
                <a:close/>
                <a:moveTo>
                  <a:pt x="1281" y="1907"/>
                </a:moveTo>
                <a:lnTo>
                  <a:pt x="1470" y="1907"/>
                </a:lnTo>
                <a:lnTo>
                  <a:pt x="1503" y="1970"/>
                </a:lnTo>
                <a:lnTo>
                  <a:pt x="1248" y="1970"/>
                </a:lnTo>
                <a:lnTo>
                  <a:pt x="1281" y="1907"/>
                </a:lnTo>
                <a:close/>
                <a:moveTo>
                  <a:pt x="1294" y="2095"/>
                </a:moveTo>
                <a:lnTo>
                  <a:pt x="1218" y="2095"/>
                </a:lnTo>
                <a:lnTo>
                  <a:pt x="1218" y="2054"/>
                </a:lnTo>
                <a:lnTo>
                  <a:pt x="1294" y="2054"/>
                </a:lnTo>
                <a:lnTo>
                  <a:pt x="1294" y="2095"/>
                </a:lnTo>
                <a:close/>
                <a:moveTo>
                  <a:pt x="1533" y="2095"/>
                </a:moveTo>
                <a:lnTo>
                  <a:pt x="1457" y="2095"/>
                </a:lnTo>
                <a:lnTo>
                  <a:pt x="1457" y="2054"/>
                </a:lnTo>
                <a:lnTo>
                  <a:pt x="1533" y="2054"/>
                </a:lnTo>
                <a:lnTo>
                  <a:pt x="1533" y="2095"/>
                </a:lnTo>
                <a:close/>
                <a:moveTo>
                  <a:pt x="1420" y="3510"/>
                </a:moveTo>
                <a:cubicBezTo>
                  <a:pt x="1425" y="3502"/>
                  <a:pt x="1426" y="3491"/>
                  <a:pt x="1426" y="3491"/>
                </a:cubicBezTo>
                <a:lnTo>
                  <a:pt x="1426" y="3490"/>
                </a:lnTo>
                <a:lnTo>
                  <a:pt x="1426" y="3490"/>
                </a:lnTo>
                <a:lnTo>
                  <a:pt x="1426" y="3488"/>
                </a:lnTo>
                <a:lnTo>
                  <a:pt x="1426" y="3485"/>
                </a:lnTo>
                <a:lnTo>
                  <a:pt x="1425" y="3483"/>
                </a:lnTo>
                <a:cubicBezTo>
                  <a:pt x="1424" y="3478"/>
                  <a:pt x="1418" y="3475"/>
                  <a:pt x="1419" y="3475"/>
                </a:cubicBezTo>
                <a:lnTo>
                  <a:pt x="1418" y="3475"/>
                </a:lnTo>
                <a:lnTo>
                  <a:pt x="1418" y="3475"/>
                </a:lnTo>
                <a:lnTo>
                  <a:pt x="1417" y="3475"/>
                </a:lnTo>
                <a:lnTo>
                  <a:pt x="1416" y="3475"/>
                </a:lnTo>
                <a:lnTo>
                  <a:pt x="1415" y="3475"/>
                </a:lnTo>
                <a:lnTo>
                  <a:pt x="1414" y="3475"/>
                </a:lnTo>
                <a:lnTo>
                  <a:pt x="1413" y="3476"/>
                </a:lnTo>
                <a:lnTo>
                  <a:pt x="1412" y="3476"/>
                </a:lnTo>
                <a:cubicBezTo>
                  <a:pt x="1408" y="3478"/>
                  <a:pt x="1406" y="3487"/>
                  <a:pt x="1406" y="3487"/>
                </a:cubicBezTo>
                <a:lnTo>
                  <a:pt x="1406" y="3488"/>
                </a:lnTo>
                <a:lnTo>
                  <a:pt x="1406" y="3488"/>
                </a:lnTo>
                <a:lnTo>
                  <a:pt x="1406" y="3505"/>
                </a:lnTo>
                <a:lnTo>
                  <a:pt x="1406" y="3506"/>
                </a:lnTo>
                <a:cubicBezTo>
                  <a:pt x="1406" y="3513"/>
                  <a:pt x="1411" y="3523"/>
                  <a:pt x="1411" y="3523"/>
                </a:cubicBezTo>
                <a:lnTo>
                  <a:pt x="1411" y="3524"/>
                </a:lnTo>
                <a:cubicBezTo>
                  <a:pt x="1414" y="3522"/>
                  <a:pt x="1419" y="3511"/>
                  <a:pt x="1419" y="3511"/>
                </a:cubicBezTo>
                <a:lnTo>
                  <a:pt x="1419" y="3511"/>
                </a:lnTo>
                <a:lnTo>
                  <a:pt x="1420" y="3510"/>
                </a:lnTo>
                <a:close/>
                <a:moveTo>
                  <a:pt x="1341" y="3523"/>
                </a:moveTo>
                <a:cubicBezTo>
                  <a:pt x="1343" y="3524"/>
                  <a:pt x="1345" y="3526"/>
                  <a:pt x="1348" y="3528"/>
                </a:cubicBezTo>
                <a:lnTo>
                  <a:pt x="1349" y="3528"/>
                </a:lnTo>
                <a:lnTo>
                  <a:pt x="1350" y="3529"/>
                </a:lnTo>
                <a:lnTo>
                  <a:pt x="1351" y="3530"/>
                </a:lnTo>
                <a:lnTo>
                  <a:pt x="1352" y="3531"/>
                </a:lnTo>
                <a:cubicBezTo>
                  <a:pt x="1347" y="3518"/>
                  <a:pt x="1338" y="3505"/>
                  <a:pt x="1336" y="3502"/>
                </a:cubicBezTo>
                <a:lnTo>
                  <a:pt x="1336" y="3501"/>
                </a:lnTo>
                <a:lnTo>
                  <a:pt x="1335" y="3501"/>
                </a:lnTo>
                <a:cubicBezTo>
                  <a:pt x="1333" y="3505"/>
                  <a:pt x="1332" y="3511"/>
                  <a:pt x="1333" y="3511"/>
                </a:cubicBezTo>
                <a:lnTo>
                  <a:pt x="1333" y="3510"/>
                </a:lnTo>
                <a:lnTo>
                  <a:pt x="1333" y="3511"/>
                </a:lnTo>
                <a:lnTo>
                  <a:pt x="1333" y="3512"/>
                </a:lnTo>
                <a:lnTo>
                  <a:pt x="1333" y="3514"/>
                </a:lnTo>
                <a:lnTo>
                  <a:pt x="1333" y="3516"/>
                </a:lnTo>
                <a:cubicBezTo>
                  <a:pt x="1335" y="3520"/>
                  <a:pt x="1340" y="3523"/>
                  <a:pt x="1340" y="3523"/>
                </a:cubicBezTo>
                <a:lnTo>
                  <a:pt x="1341" y="3523"/>
                </a:lnTo>
                <a:close/>
                <a:moveTo>
                  <a:pt x="1469" y="3575"/>
                </a:moveTo>
                <a:cubicBezTo>
                  <a:pt x="1472" y="3575"/>
                  <a:pt x="1478" y="3573"/>
                  <a:pt x="1477" y="3574"/>
                </a:cubicBezTo>
                <a:lnTo>
                  <a:pt x="1477" y="3573"/>
                </a:lnTo>
                <a:cubicBezTo>
                  <a:pt x="1478" y="3573"/>
                  <a:pt x="1487" y="3572"/>
                  <a:pt x="1486" y="3572"/>
                </a:cubicBezTo>
                <a:lnTo>
                  <a:pt x="1486" y="3572"/>
                </a:lnTo>
                <a:lnTo>
                  <a:pt x="1487" y="3572"/>
                </a:lnTo>
                <a:lnTo>
                  <a:pt x="1488" y="3572"/>
                </a:lnTo>
                <a:cubicBezTo>
                  <a:pt x="1497" y="3566"/>
                  <a:pt x="1502" y="3556"/>
                  <a:pt x="1502" y="3555"/>
                </a:cubicBezTo>
                <a:lnTo>
                  <a:pt x="1501" y="3554"/>
                </a:lnTo>
                <a:lnTo>
                  <a:pt x="1501" y="3554"/>
                </a:lnTo>
                <a:lnTo>
                  <a:pt x="1501" y="3552"/>
                </a:lnTo>
                <a:lnTo>
                  <a:pt x="1501" y="3551"/>
                </a:lnTo>
                <a:lnTo>
                  <a:pt x="1501" y="3550"/>
                </a:lnTo>
                <a:cubicBezTo>
                  <a:pt x="1499" y="3546"/>
                  <a:pt x="1490" y="3539"/>
                  <a:pt x="1491" y="3540"/>
                </a:cubicBezTo>
                <a:lnTo>
                  <a:pt x="1490" y="3540"/>
                </a:lnTo>
                <a:lnTo>
                  <a:pt x="1489" y="3539"/>
                </a:lnTo>
                <a:lnTo>
                  <a:pt x="1488" y="3539"/>
                </a:lnTo>
                <a:lnTo>
                  <a:pt x="1487" y="3539"/>
                </a:lnTo>
                <a:lnTo>
                  <a:pt x="1486" y="3539"/>
                </a:lnTo>
                <a:cubicBezTo>
                  <a:pt x="1473" y="3539"/>
                  <a:pt x="1457" y="3568"/>
                  <a:pt x="1455" y="3572"/>
                </a:cubicBezTo>
                <a:cubicBezTo>
                  <a:pt x="1459" y="3575"/>
                  <a:pt x="1467" y="3575"/>
                  <a:pt x="1467" y="3575"/>
                </a:cubicBezTo>
                <a:lnTo>
                  <a:pt x="1468" y="3575"/>
                </a:lnTo>
                <a:lnTo>
                  <a:pt x="1469" y="3575"/>
                </a:lnTo>
                <a:close/>
                <a:moveTo>
                  <a:pt x="1439" y="3583"/>
                </a:moveTo>
                <a:cubicBezTo>
                  <a:pt x="1424" y="3577"/>
                  <a:pt x="1406" y="3561"/>
                  <a:pt x="1406" y="3555"/>
                </a:cubicBezTo>
                <a:cubicBezTo>
                  <a:pt x="1405" y="3552"/>
                  <a:pt x="1400" y="3544"/>
                  <a:pt x="1400" y="3545"/>
                </a:cubicBezTo>
                <a:lnTo>
                  <a:pt x="1401" y="3545"/>
                </a:lnTo>
                <a:lnTo>
                  <a:pt x="1376" y="3553"/>
                </a:lnTo>
                <a:cubicBezTo>
                  <a:pt x="1390" y="3594"/>
                  <a:pt x="1396" y="3666"/>
                  <a:pt x="1398" y="3694"/>
                </a:cubicBezTo>
                <a:lnTo>
                  <a:pt x="1398" y="3696"/>
                </a:lnTo>
                <a:lnTo>
                  <a:pt x="1397" y="3697"/>
                </a:lnTo>
                <a:lnTo>
                  <a:pt x="1397" y="3698"/>
                </a:lnTo>
                <a:lnTo>
                  <a:pt x="1395" y="3700"/>
                </a:lnTo>
                <a:lnTo>
                  <a:pt x="1439" y="3700"/>
                </a:lnTo>
                <a:cubicBezTo>
                  <a:pt x="1433" y="3682"/>
                  <a:pt x="1429" y="3652"/>
                  <a:pt x="1430" y="3640"/>
                </a:cubicBezTo>
                <a:lnTo>
                  <a:pt x="1430" y="3639"/>
                </a:lnTo>
                <a:lnTo>
                  <a:pt x="1430" y="3638"/>
                </a:lnTo>
                <a:lnTo>
                  <a:pt x="1430" y="3637"/>
                </a:lnTo>
                <a:lnTo>
                  <a:pt x="1430" y="3636"/>
                </a:lnTo>
                <a:lnTo>
                  <a:pt x="1430" y="3635"/>
                </a:lnTo>
                <a:lnTo>
                  <a:pt x="1430" y="3633"/>
                </a:lnTo>
                <a:lnTo>
                  <a:pt x="1430" y="3632"/>
                </a:lnTo>
                <a:cubicBezTo>
                  <a:pt x="1429" y="3615"/>
                  <a:pt x="1435" y="3590"/>
                  <a:pt x="1439" y="3583"/>
                </a:cubicBezTo>
                <a:close/>
                <a:moveTo>
                  <a:pt x="1495" y="3718"/>
                </a:moveTo>
                <a:lnTo>
                  <a:pt x="1340" y="3718"/>
                </a:lnTo>
                <a:lnTo>
                  <a:pt x="1338" y="3718"/>
                </a:lnTo>
                <a:lnTo>
                  <a:pt x="1336" y="3718"/>
                </a:lnTo>
                <a:lnTo>
                  <a:pt x="1334" y="3718"/>
                </a:lnTo>
                <a:lnTo>
                  <a:pt x="1332" y="3719"/>
                </a:lnTo>
                <a:cubicBezTo>
                  <a:pt x="1326" y="3721"/>
                  <a:pt x="1324" y="3730"/>
                  <a:pt x="1324" y="3731"/>
                </a:cubicBezTo>
                <a:lnTo>
                  <a:pt x="1324" y="3732"/>
                </a:lnTo>
                <a:lnTo>
                  <a:pt x="1324" y="3734"/>
                </a:lnTo>
                <a:lnTo>
                  <a:pt x="1324" y="3735"/>
                </a:lnTo>
                <a:lnTo>
                  <a:pt x="1324" y="3737"/>
                </a:lnTo>
                <a:lnTo>
                  <a:pt x="1324" y="3739"/>
                </a:lnTo>
                <a:cubicBezTo>
                  <a:pt x="1326" y="3745"/>
                  <a:pt x="1336" y="3750"/>
                  <a:pt x="1338" y="3750"/>
                </a:cubicBezTo>
                <a:lnTo>
                  <a:pt x="1339" y="3750"/>
                </a:lnTo>
                <a:lnTo>
                  <a:pt x="1340" y="3750"/>
                </a:lnTo>
                <a:lnTo>
                  <a:pt x="1495" y="3750"/>
                </a:lnTo>
                <a:lnTo>
                  <a:pt x="1498" y="3750"/>
                </a:lnTo>
                <a:lnTo>
                  <a:pt x="1500" y="3750"/>
                </a:lnTo>
                <a:lnTo>
                  <a:pt x="1502" y="3749"/>
                </a:lnTo>
                <a:lnTo>
                  <a:pt x="1503" y="3748"/>
                </a:lnTo>
                <a:cubicBezTo>
                  <a:pt x="1509" y="3745"/>
                  <a:pt x="1512" y="3736"/>
                  <a:pt x="1512" y="3736"/>
                </a:cubicBezTo>
                <a:lnTo>
                  <a:pt x="1512" y="3735"/>
                </a:lnTo>
                <a:lnTo>
                  <a:pt x="1512" y="3734"/>
                </a:lnTo>
                <a:lnTo>
                  <a:pt x="1512" y="3732"/>
                </a:lnTo>
                <a:lnTo>
                  <a:pt x="1512" y="3730"/>
                </a:lnTo>
                <a:lnTo>
                  <a:pt x="1512" y="3728"/>
                </a:lnTo>
                <a:cubicBezTo>
                  <a:pt x="1510" y="3721"/>
                  <a:pt x="1500" y="3717"/>
                  <a:pt x="1498" y="3718"/>
                </a:cubicBezTo>
                <a:lnTo>
                  <a:pt x="1497" y="3718"/>
                </a:lnTo>
                <a:lnTo>
                  <a:pt x="1495" y="3718"/>
                </a:lnTo>
                <a:close/>
                <a:moveTo>
                  <a:pt x="1493" y="3760"/>
                </a:moveTo>
                <a:lnTo>
                  <a:pt x="1344" y="3760"/>
                </a:lnTo>
                <a:lnTo>
                  <a:pt x="1343" y="3760"/>
                </a:lnTo>
                <a:cubicBezTo>
                  <a:pt x="1335" y="3759"/>
                  <a:pt x="1328" y="3769"/>
                  <a:pt x="1328" y="3771"/>
                </a:cubicBezTo>
                <a:lnTo>
                  <a:pt x="1328" y="3772"/>
                </a:lnTo>
                <a:lnTo>
                  <a:pt x="1328" y="3773"/>
                </a:lnTo>
                <a:lnTo>
                  <a:pt x="1328" y="3775"/>
                </a:lnTo>
                <a:lnTo>
                  <a:pt x="1328" y="3777"/>
                </a:lnTo>
                <a:lnTo>
                  <a:pt x="1329" y="3778"/>
                </a:lnTo>
                <a:cubicBezTo>
                  <a:pt x="1331" y="3785"/>
                  <a:pt x="1341" y="3790"/>
                  <a:pt x="1342" y="3790"/>
                </a:cubicBezTo>
                <a:lnTo>
                  <a:pt x="1343" y="3790"/>
                </a:lnTo>
                <a:lnTo>
                  <a:pt x="1344" y="3790"/>
                </a:lnTo>
                <a:lnTo>
                  <a:pt x="1493" y="3790"/>
                </a:lnTo>
                <a:lnTo>
                  <a:pt x="1494" y="3790"/>
                </a:lnTo>
                <a:lnTo>
                  <a:pt x="1496" y="3790"/>
                </a:lnTo>
                <a:cubicBezTo>
                  <a:pt x="1503" y="3788"/>
                  <a:pt x="1509" y="3776"/>
                  <a:pt x="1509" y="3775"/>
                </a:cubicBezTo>
                <a:lnTo>
                  <a:pt x="1509" y="3773"/>
                </a:lnTo>
                <a:lnTo>
                  <a:pt x="1509" y="3772"/>
                </a:lnTo>
                <a:lnTo>
                  <a:pt x="1509" y="3770"/>
                </a:lnTo>
                <a:lnTo>
                  <a:pt x="1508" y="3769"/>
                </a:lnTo>
                <a:lnTo>
                  <a:pt x="1507" y="3768"/>
                </a:lnTo>
                <a:cubicBezTo>
                  <a:pt x="1505" y="3762"/>
                  <a:pt x="1495" y="3759"/>
                  <a:pt x="1494" y="3760"/>
                </a:cubicBezTo>
                <a:lnTo>
                  <a:pt x="1493" y="3760"/>
                </a:lnTo>
                <a:close/>
                <a:moveTo>
                  <a:pt x="1455" y="3794"/>
                </a:moveTo>
                <a:lnTo>
                  <a:pt x="1382" y="3794"/>
                </a:lnTo>
                <a:lnTo>
                  <a:pt x="1380" y="3794"/>
                </a:lnTo>
                <a:lnTo>
                  <a:pt x="1378" y="3794"/>
                </a:lnTo>
                <a:lnTo>
                  <a:pt x="1376" y="3795"/>
                </a:lnTo>
                <a:lnTo>
                  <a:pt x="1375" y="3795"/>
                </a:lnTo>
                <a:cubicBezTo>
                  <a:pt x="1370" y="3797"/>
                  <a:pt x="1367" y="3806"/>
                  <a:pt x="1368" y="3806"/>
                </a:cubicBezTo>
                <a:lnTo>
                  <a:pt x="1368" y="3808"/>
                </a:lnTo>
                <a:lnTo>
                  <a:pt x="1368" y="3809"/>
                </a:lnTo>
                <a:lnTo>
                  <a:pt x="1368" y="3810"/>
                </a:lnTo>
                <a:lnTo>
                  <a:pt x="1369" y="3812"/>
                </a:lnTo>
                <a:lnTo>
                  <a:pt x="1369" y="3813"/>
                </a:lnTo>
                <a:cubicBezTo>
                  <a:pt x="1372" y="3817"/>
                  <a:pt x="1379" y="3819"/>
                  <a:pt x="1380" y="3819"/>
                </a:cubicBezTo>
                <a:lnTo>
                  <a:pt x="1380" y="3819"/>
                </a:lnTo>
                <a:lnTo>
                  <a:pt x="1382" y="3819"/>
                </a:lnTo>
                <a:lnTo>
                  <a:pt x="1455" y="3819"/>
                </a:lnTo>
                <a:lnTo>
                  <a:pt x="1457" y="3819"/>
                </a:lnTo>
                <a:lnTo>
                  <a:pt x="1459" y="3819"/>
                </a:lnTo>
                <a:cubicBezTo>
                  <a:pt x="1464" y="3818"/>
                  <a:pt x="1469" y="3811"/>
                  <a:pt x="1468" y="3811"/>
                </a:cubicBezTo>
                <a:lnTo>
                  <a:pt x="1468" y="3811"/>
                </a:lnTo>
                <a:lnTo>
                  <a:pt x="1469" y="3810"/>
                </a:lnTo>
                <a:lnTo>
                  <a:pt x="1469" y="3808"/>
                </a:lnTo>
                <a:lnTo>
                  <a:pt x="1469" y="3806"/>
                </a:lnTo>
                <a:lnTo>
                  <a:pt x="1469" y="3804"/>
                </a:lnTo>
                <a:lnTo>
                  <a:pt x="1468" y="3802"/>
                </a:lnTo>
                <a:lnTo>
                  <a:pt x="1467" y="3801"/>
                </a:lnTo>
                <a:cubicBezTo>
                  <a:pt x="1465" y="3796"/>
                  <a:pt x="1457" y="3793"/>
                  <a:pt x="1457" y="3794"/>
                </a:cubicBezTo>
                <a:lnTo>
                  <a:pt x="1456" y="3794"/>
                </a:lnTo>
                <a:lnTo>
                  <a:pt x="1455" y="3794"/>
                </a:lnTo>
                <a:close/>
                <a:moveTo>
                  <a:pt x="1529" y="3368"/>
                </a:moveTo>
                <a:cubicBezTo>
                  <a:pt x="1512" y="3346"/>
                  <a:pt x="1468" y="3324"/>
                  <a:pt x="1420" y="3325"/>
                </a:cubicBezTo>
                <a:lnTo>
                  <a:pt x="1417" y="3325"/>
                </a:lnTo>
                <a:lnTo>
                  <a:pt x="1415" y="3325"/>
                </a:lnTo>
                <a:lnTo>
                  <a:pt x="1413" y="3325"/>
                </a:lnTo>
                <a:cubicBezTo>
                  <a:pt x="1402" y="3327"/>
                  <a:pt x="1387" y="3329"/>
                  <a:pt x="1382" y="3330"/>
                </a:cubicBezTo>
                <a:lnTo>
                  <a:pt x="1382" y="3330"/>
                </a:lnTo>
                <a:lnTo>
                  <a:pt x="1381" y="3330"/>
                </a:lnTo>
                <a:lnTo>
                  <a:pt x="1381" y="3330"/>
                </a:lnTo>
                <a:lnTo>
                  <a:pt x="1380" y="3330"/>
                </a:lnTo>
                <a:cubicBezTo>
                  <a:pt x="1326" y="3327"/>
                  <a:pt x="1289" y="3361"/>
                  <a:pt x="1251" y="3483"/>
                </a:cubicBezTo>
                <a:lnTo>
                  <a:pt x="1250" y="3486"/>
                </a:lnTo>
                <a:cubicBezTo>
                  <a:pt x="1250" y="3537"/>
                  <a:pt x="1279" y="3582"/>
                  <a:pt x="1284" y="3590"/>
                </a:cubicBezTo>
                <a:lnTo>
                  <a:pt x="1285" y="3591"/>
                </a:lnTo>
                <a:lnTo>
                  <a:pt x="1285" y="3591"/>
                </a:lnTo>
                <a:lnTo>
                  <a:pt x="1285" y="3592"/>
                </a:lnTo>
                <a:lnTo>
                  <a:pt x="1286" y="3592"/>
                </a:lnTo>
                <a:cubicBezTo>
                  <a:pt x="1295" y="3605"/>
                  <a:pt x="1313" y="3656"/>
                  <a:pt x="1314" y="3676"/>
                </a:cubicBezTo>
                <a:cubicBezTo>
                  <a:pt x="1316" y="3700"/>
                  <a:pt x="1328" y="3700"/>
                  <a:pt x="1329" y="3700"/>
                </a:cubicBezTo>
                <a:lnTo>
                  <a:pt x="1330" y="3700"/>
                </a:lnTo>
                <a:lnTo>
                  <a:pt x="1330" y="3700"/>
                </a:lnTo>
                <a:lnTo>
                  <a:pt x="1330" y="3700"/>
                </a:lnTo>
                <a:lnTo>
                  <a:pt x="1330" y="3700"/>
                </a:lnTo>
                <a:lnTo>
                  <a:pt x="1385" y="3700"/>
                </a:lnTo>
                <a:cubicBezTo>
                  <a:pt x="1383" y="3691"/>
                  <a:pt x="1382" y="3673"/>
                  <a:pt x="1382" y="3668"/>
                </a:cubicBezTo>
                <a:lnTo>
                  <a:pt x="1381" y="3667"/>
                </a:lnTo>
                <a:lnTo>
                  <a:pt x="1381" y="3666"/>
                </a:lnTo>
                <a:lnTo>
                  <a:pt x="1381" y="3664"/>
                </a:lnTo>
                <a:lnTo>
                  <a:pt x="1381" y="3663"/>
                </a:lnTo>
                <a:cubicBezTo>
                  <a:pt x="1379" y="3627"/>
                  <a:pt x="1371" y="3578"/>
                  <a:pt x="1360" y="3556"/>
                </a:cubicBezTo>
                <a:lnTo>
                  <a:pt x="1360" y="3551"/>
                </a:lnTo>
                <a:cubicBezTo>
                  <a:pt x="1356" y="3549"/>
                  <a:pt x="1350" y="3547"/>
                  <a:pt x="1350" y="3547"/>
                </a:cubicBezTo>
                <a:lnTo>
                  <a:pt x="1349" y="3546"/>
                </a:lnTo>
                <a:cubicBezTo>
                  <a:pt x="1345" y="3545"/>
                  <a:pt x="1337" y="3542"/>
                  <a:pt x="1338" y="3542"/>
                </a:cubicBezTo>
                <a:cubicBezTo>
                  <a:pt x="1326" y="3540"/>
                  <a:pt x="1312" y="3520"/>
                  <a:pt x="1313" y="3513"/>
                </a:cubicBezTo>
                <a:lnTo>
                  <a:pt x="1313" y="3512"/>
                </a:lnTo>
                <a:lnTo>
                  <a:pt x="1313" y="3511"/>
                </a:lnTo>
                <a:cubicBezTo>
                  <a:pt x="1313" y="3500"/>
                  <a:pt x="1324" y="3484"/>
                  <a:pt x="1328" y="3484"/>
                </a:cubicBezTo>
                <a:lnTo>
                  <a:pt x="1328" y="3484"/>
                </a:lnTo>
                <a:lnTo>
                  <a:pt x="1329" y="3484"/>
                </a:lnTo>
                <a:lnTo>
                  <a:pt x="1330" y="3484"/>
                </a:lnTo>
                <a:lnTo>
                  <a:pt x="1330" y="3484"/>
                </a:lnTo>
                <a:lnTo>
                  <a:pt x="1331" y="3484"/>
                </a:lnTo>
                <a:lnTo>
                  <a:pt x="1332" y="3484"/>
                </a:lnTo>
                <a:cubicBezTo>
                  <a:pt x="1346" y="3483"/>
                  <a:pt x="1365" y="3517"/>
                  <a:pt x="1368" y="3526"/>
                </a:cubicBezTo>
                <a:lnTo>
                  <a:pt x="1368" y="3527"/>
                </a:lnTo>
                <a:lnTo>
                  <a:pt x="1369" y="3528"/>
                </a:lnTo>
                <a:lnTo>
                  <a:pt x="1369" y="3529"/>
                </a:lnTo>
                <a:lnTo>
                  <a:pt x="1369" y="3530"/>
                </a:lnTo>
                <a:lnTo>
                  <a:pt x="1370" y="3533"/>
                </a:lnTo>
                <a:lnTo>
                  <a:pt x="1370" y="3534"/>
                </a:lnTo>
                <a:lnTo>
                  <a:pt x="1371" y="3535"/>
                </a:lnTo>
                <a:lnTo>
                  <a:pt x="1371" y="3536"/>
                </a:lnTo>
                <a:lnTo>
                  <a:pt x="1371" y="3537"/>
                </a:lnTo>
                <a:lnTo>
                  <a:pt x="1372" y="3537"/>
                </a:lnTo>
                <a:lnTo>
                  <a:pt x="1373" y="3537"/>
                </a:lnTo>
                <a:lnTo>
                  <a:pt x="1374" y="3537"/>
                </a:lnTo>
                <a:lnTo>
                  <a:pt x="1375" y="3537"/>
                </a:lnTo>
                <a:cubicBezTo>
                  <a:pt x="1383" y="3537"/>
                  <a:pt x="1396" y="3534"/>
                  <a:pt x="1398" y="3532"/>
                </a:cubicBezTo>
                <a:cubicBezTo>
                  <a:pt x="1393" y="3521"/>
                  <a:pt x="1390" y="3501"/>
                  <a:pt x="1390" y="3494"/>
                </a:cubicBezTo>
                <a:lnTo>
                  <a:pt x="1390" y="3492"/>
                </a:lnTo>
                <a:lnTo>
                  <a:pt x="1390" y="3491"/>
                </a:lnTo>
                <a:lnTo>
                  <a:pt x="1390" y="3490"/>
                </a:lnTo>
                <a:cubicBezTo>
                  <a:pt x="1389" y="3474"/>
                  <a:pt x="1402" y="3459"/>
                  <a:pt x="1409" y="3458"/>
                </a:cubicBezTo>
                <a:lnTo>
                  <a:pt x="1411" y="3458"/>
                </a:lnTo>
                <a:lnTo>
                  <a:pt x="1412" y="3457"/>
                </a:lnTo>
                <a:lnTo>
                  <a:pt x="1414" y="3457"/>
                </a:lnTo>
                <a:lnTo>
                  <a:pt x="1415" y="3456"/>
                </a:lnTo>
                <a:lnTo>
                  <a:pt x="1416" y="3456"/>
                </a:lnTo>
                <a:lnTo>
                  <a:pt x="1417" y="3456"/>
                </a:lnTo>
                <a:lnTo>
                  <a:pt x="1418" y="3456"/>
                </a:lnTo>
                <a:cubicBezTo>
                  <a:pt x="1430" y="3456"/>
                  <a:pt x="1439" y="3480"/>
                  <a:pt x="1439" y="3486"/>
                </a:cubicBezTo>
                <a:lnTo>
                  <a:pt x="1439" y="3488"/>
                </a:lnTo>
                <a:lnTo>
                  <a:pt x="1439" y="3489"/>
                </a:lnTo>
                <a:lnTo>
                  <a:pt x="1439" y="3490"/>
                </a:lnTo>
                <a:cubicBezTo>
                  <a:pt x="1440" y="3508"/>
                  <a:pt x="1426" y="3529"/>
                  <a:pt x="1415" y="3537"/>
                </a:cubicBezTo>
                <a:lnTo>
                  <a:pt x="1416" y="3538"/>
                </a:lnTo>
                <a:lnTo>
                  <a:pt x="1416" y="3539"/>
                </a:lnTo>
                <a:lnTo>
                  <a:pt x="1417" y="3541"/>
                </a:lnTo>
                <a:lnTo>
                  <a:pt x="1418" y="3542"/>
                </a:lnTo>
                <a:lnTo>
                  <a:pt x="1418" y="3543"/>
                </a:lnTo>
                <a:lnTo>
                  <a:pt x="1419" y="3544"/>
                </a:lnTo>
                <a:lnTo>
                  <a:pt x="1420" y="3545"/>
                </a:lnTo>
                <a:cubicBezTo>
                  <a:pt x="1424" y="3553"/>
                  <a:pt x="1440" y="3567"/>
                  <a:pt x="1444" y="3570"/>
                </a:cubicBezTo>
                <a:cubicBezTo>
                  <a:pt x="1446" y="3561"/>
                  <a:pt x="1454" y="3552"/>
                  <a:pt x="1455" y="3551"/>
                </a:cubicBezTo>
                <a:lnTo>
                  <a:pt x="1456" y="3550"/>
                </a:lnTo>
                <a:cubicBezTo>
                  <a:pt x="1462" y="3539"/>
                  <a:pt x="1481" y="3522"/>
                  <a:pt x="1489" y="3523"/>
                </a:cubicBezTo>
                <a:lnTo>
                  <a:pt x="1490" y="3523"/>
                </a:lnTo>
                <a:lnTo>
                  <a:pt x="1491" y="3523"/>
                </a:lnTo>
                <a:lnTo>
                  <a:pt x="1492" y="3523"/>
                </a:lnTo>
                <a:cubicBezTo>
                  <a:pt x="1505" y="3523"/>
                  <a:pt x="1519" y="3544"/>
                  <a:pt x="1518" y="3550"/>
                </a:cubicBezTo>
                <a:cubicBezTo>
                  <a:pt x="1520" y="3574"/>
                  <a:pt x="1490" y="3591"/>
                  <a:pt x="1476" y="3589"/>
                </a:cubicBezTo>
                <a:lnTo>
                  <a:pt x="1475" y="3589"/>
                </a:lnTo>
                <a:lnTo>
                  <a:pt x="1474" y="3589"/>
                </a:lnTo>
                <a:lnTo>
                  <a:pt x="1472" y="3589"/>
                </a:lnTo>
                <a:lnTo>
                  <a:pt x="1471" y="3589"/>
                </a:lnTo>
                <a:lnTo>
                  <a:pt x="1470" y="3589"/>
                </a:lnTo>
                <a:cubicBezTo>
                  <a:pt x="1463" y="3589"/>
                  <a:pt x="1451" y="3587"/>
                  <a:pt x="1450" y="3586"/>
                </a:cubicBezTo>
                <a:cubicBezTo>
                  <a:pt x="1447" y="3591"/>
                  <a:pt x="1447" y="3600"/>
                  <a:pt x="1447" y="3601"/>
                </a:cubicBezTo>
                <a:lnTo>
                  <a:pt x="1447" y="3602"/>
                </a:lnTo>
                <a:lnTo>
                  <a:pt x="1447" y="3602"/>
                </a:lnTo>
                <a:lnTo>
                  <a:pt x="1447" y="3603"/>
                </a:lnTo>
                <a:cubicBezTo>
                  <a:pt x="1446" y="3612"/>
                  <a:pt x="1446" y="3627"/>
                  <a:pt x="1446" y="3632"/>
                </a:cubicBezTo>
                <a:lnTo>
                  <a:pt x="1446" y="3632"/>
                </a:lnTo>
                <a:lnTo>
                  <a:pt x="1446" y="3633"/>
                </a:lnTo>
                <a:lnTo>
                  <a:pt x="1446" y="3634"/>
                </a:lnTo>
                <a:lnTo>
                  <a:pt x="1446" y="3635"/>
                </a:lnTo>
                <a:lnTo>
                  <a:pt x="1446" y="3636"/>
                </a:lnTo>
                <a:lnTo>
                  <a:pt x="1446" y="3637"/>
                </a:lnTo>
                <a:cubicBezTo>
                  <a:pt x="1445" y="3656"/>
                  <a:pt x="1450" y="3682"/>
                  <a:pt x="1455" y="3695"/>
                </a:cubicBezTo>
                <a:lnTo>
                  <a:pt x="1455" y="3700"/>
                </a:lnTo>
                <a:lnTo>
                  <a:pt x="1501" y="3700"/>
                </a:lnTo>
                <a:lnTo>
                  <a:pt x="1501" y="3700"/>
                </a:lnTo>
                <a:lnTo>
                  <a:pt x="1502" y="3700"/>
                </a:lnTo>
                <a:lnTo>
                  <a:pt x="1502" y="3700"/>
                </a:lnTo>
                <a:lnTo>
                  <a:pt x="1502" y="3700"/>
                </a:lnTo>
                <a:lnTo>
                  <a:pt x="1502" y="3701"/>
                </a:lnTo>
                <a:lnTo>
                  <a:pt x="1503" y="3701"/>
                </a:lnTo>
                <a:lnTo>
                  <a:pt x="1503" y="3701"/>
                </a:lnTo>
                <a:lnTo>
                  <a:pt x="1503" y="3701"/>
                </a:lnTo>
                <a:lnTo>
                  <a:pt x="1504" y="3701"/>
                </a:lnTo>
                <a:cubicBezTo>
                  <a:pt x="1508" y="3701"/>
                  <a:pt x="1518" y="3682"/>
                  <a:pt x="1518" y="3673"/>
                </a:cubicBezTo>
                <a:cubicBezTo>
                  <a:pt x="1522" y="3642"/>
                  <a:pt x="1542" y="3596"/>
                  <a:pt x="1548" y="3589"/>
                </a:cubicBezTo>
                <a:cubicBezTo>
                  <a:pt x="1558" y="3578"/>
                  <a:pt x="1582" y="3522"/>
                  <a:pt x="1581" y="3489"/>
                </a:cubicBezTo>
                <a:lnTo>
                  <a:pt x="1581" y="3488"/>
                </a:lnTo>
                <a:lnTo>
                  <a:pt x="1581" y="3485"/>
                </a:lnTo>
                <a:lnTo>
                  <a:pt x="1581" y="3483"/>
                </a:lnTo>
                <a:lnTo>
                  <a:pt x="1581" y="3482"/>
                </a:lnTo>
                <a:lnTo>
                  <a:pt x="1581" y="3480"/>
                </a:lnTo>
                <a:lnTo>
                  <a:pt x="1581" y="3478"/>
                </a:lnTo>
                <a:lnTo>
                  <a:pt x="1581" y="3477"/>
                </a:lnTo>
                <a:cubicBezTo>
                  <a:pt x="1583" y="3444"/>
                  <a:pt x="1553" y="3390"/>
                  <a:pt x="1529" y="3368"/>
                </a:cubicBezTo>
                <a:close/>
                <a:moveTo>
                  <a:pt x="2603" y="2310"/>
                </a:moveTo>
                <a:lnTo>
                  <a:pt x="2437" y="2557"/>
                </a:lnTo>
                <a:lnTo>
                  <a:pt x="2437" y="2560"/>
                </a:lnTo>
                <a:lnTo>
                  <a:pt x="2590" y="2661"/>
                </a:lnTo>
                <a:lnTo>
                  <a:pt x="2590" y="2663"/>
                </a:lnTo>
                <a:lnTo>
                  <a:pt x="2592" y="2661"/>
                </a:lnTo>
                <a:lnTo>
                  <a:pt x="2757" y="2413"/>
                </a:lnTo>
                <a:lnTo>
                  <a:pt x="2757" y="2410"/>
                </a:lnTo>
                <a:lnTo>
                  <a:pt x="2719" y="2386"/>
                </a:lnTo>
                <a:lnTo>
                  <a:pt x="2735" y="2362"/>
                </a:lnTo>
                <a:lnTo>
                  <a:pt x="2739" y="2362"/>
                </a:lnTo>
                <a:lnTo>
                  <a:pt x="2735" y="2359"/>
                </a:lnTo>
                <a:lnTo>
                  <a:pt x="2659" y="2310"/>
                </a:lnTo>
                <a:lnTo>
                  <a:pt x="2659" y="2307"/>
                </a:lnTo>
                <a:lnTo>
                  <a:pt x="2641" y="2335"/>
                </a:lnTo>
                <a:lnTo>
                  <a:pt x="2606" y="2310"/>
                </a:lnTo>
                <a:lnTo>
                  <a:pt x="2603" y="2310"/>
                </a:lnTo>
                <a:close/>
                <a:moveTo>
                  <a:pt x="2633" y="2552"/>
                </a:moveTo>
                <a:lnTo>
                  <a:pt x="2524" y="2478"/>
                </a:lnTo>
                <a:lnTo>
                  <a:pt x="2562" y="2422"/>
                </a:lnTo>
                <a:lnTo>
                  <a:pt x="2671" y="2492"/>
                </a:lnTo>
                <a:lnTo>
                  <a:pt x="2633" y="2552"/>
                </a:lnTo>
                <a:close/>
                <a:moveTo>
                  <a:pt x="2584" y="2623"/>
                </a:moveTo>
                <a:lnTo>
                  <a:pt x="2475" y="2549"/>
                </a:lnTo>
                <a:lnTo>
                  <a:pt x="2513" y="2492"/>
                </a:lnTo>
                <a:lnTo>
                  <a:pt x="2622" y="2565"/>
                </a:lnTo>
                <a:lnTo>
                  <a:pt x="2584" y="2623"/>
                </a:lnTo>
                <a:close/>
                <a:moveTo>
                  <a:pt x="2856" y="2149"/>
                </a:moveTo>
                <a:cubicBezTo>
                  <a:pt x="2844" y="2157"/>
                  <a:pt x="2822" y="2163"/>
                  <a:pt x="2811" y="2162"/>
                </a:cubicBezTo>
                <a:lnTo>
                  <a:pt x="2810" y="2162"/>
                </a:lnTo>
                <a:lnTo>
                  <a:pt x="2810" y="2162"/>
                </a:lnTo>
                <a:lnTo>
                  <a:pt x="2793" y="2162"/>
                </a:lnTo>
                <a:cubicBezTo>
                  <a:pt x="2781" y="2173"/>
                  <a:pt x="2774" y="2194"/>
                  <a:pt x="2775" y="2203"/>
                </a:cubicBezTo>
                <a:lnTo>
                  <a:pt x="2775" y="2203"/>
                </a:lnTo>
                <a:lnTo>
                  <a:pt x="2775" y="2204"/>
                </a:lnTo>
                <a:lnTo>
                  <a:pt x="2775" y="2206"/>
                </a:lnTo>
                <a:lnTo>
                  <a:pt x="2775" y="2207"/>
                </a:lnTo>
                <a:cubicBezTo>
                  <a:pt x="2774" y="2227"/>
                  <a:pt x="2795" y="2244"/>
                  <a:pt x="2806" y="2243"/>
                </a:cubicBezTo>
                <a:lnTo>
                  <a:pt x="2807" y="2243"/>
                </a:lnTo>
                <a:lnTo>
                  <a:pt x="2808" y="2243"/>
                </a:lnTo>
                <a:lnTo>
                  <a:pt x="2810" y="2243"/>
                </a:lnTo>
                <a:lnTo>
                  <a:pt x="2811" y="2243"/>
                </a:lnTo>
                <a:lnTo>
                  <a:pt x="2812" y="2243"/>
                </a:lnTo>
                <a:lnTo>
                  <a:pt x="2814" y="2243"/>
                </a:lnTo>
                <a:cubicBezTo>
                  <a:pt x="2841" y="2243"/>
                  <a:pt x="2874" y="2202"/>
                  <a:pt x="2873" y="2182"/>
                </a:cubicBezTo>
                <a:lnTo>
                  <a:pt x="2873" y="2181"/>
                </a:lnTo>
                <a:lnTo>
                  <a:pt x="2873" y="2180"/>
                </a:lnTo>
                <a:lnTo>
                  <a:pt x="2873" y="2179"/>
                </a:lnTo>
                <a:lnTo>
                  <a:pt x="2873" y="2178"/>
                </a:lnTo>
                <a:lnTo>
                  <a:pt x="2873" y="2176"/>
                </a:lnTo>
                <a:cubicBezTo>
                  <a:pt x="2874" y="2166"/>
                  <a:pt x="2864" y="2153"/>
                  <a:pt x="2858" y="2149"/>
                </a:cubicBezTo>
                <a:lnTo>
                  <a:pt x="2857" y="2149"/>
                </a:lnTo>
                <a:lnTo>
                  <a:pt x="2856" y="2149"/>
                </a:lnTo>
                <a:close/>
                <a:moveTo>
                  <a:pt x="2736" y="2119"/>
                </a:moveTo>
                <a:cubicBezTo>
                  <a:pt x="2754" y="2141"/>
                  <a:pt x="2788" y="2152"/>
                  <a:pt x="2805" y="2152"/>
                </a:cubicBezTo>
                <a:lnTo>
                  <a:pt x="2807" y="2152"/>
                </a:lnTo>
                <a:lnTo>
                  <a:pt x="2810" y="2152"/>
                </a:lnTo>
                <a:lnTo>
                  <a:pt x="2811" y="2152"/>
                </a:lnTo>
                <a:lnTo>
                  <a:pt x="2812" y="2152"/>
                </a:lnTo>
                <a:cubicBezTo>
                  <a:pt x="2823" y="2152"/>
                  <a:pt x="2839" y="2147"/>
                  <a:pt x="2842" y="2144"/>
                </a:cubicBezTo>
                <a:cubicBezTo>
                  <a:pt x="2856" y="2144"/>
                  <a:pt x="2875" y="2111"/>
                  <a:pt x="2874" y="2094"/>
                </a:cubicBezTo>
                <a:cubicBezTo>
                  <a:pt x="2874" y="2026"/>
                  <a:pt x="2802" y="1977"/>
                  <a:pt x="2775" y="1980"/>
                </a:cubicBezTo>
                <a:lnTo>
                  <a:pt x="2773" y="1980"/>
                </a:lnTo>
                <a:lnTo>
                  <a:pt x="2772" y="1980"/>
                </a:lnTo>
                <a:lnTo>
                  <a:pt x="2770" y="1981"/>
                </a:lnTo>
                <a:lnTo>
                  <a:pt x="2769" y="1981"/>
                </a:lnTo>
                <a:lnTo>
                  <a:pt x="2768" y="1981"/>
                </a:lnTo>
                <a:lnTo>
                  <a:pt x="2766" y="1981"/>
                </a:lnTo>
                <a:lnTo>
                  <a:pt x="2765" y="1981"/>
                </a:lnTo>
                <a:lnTo>
                  <a:pt x="2764" y="1981"/>
                </a:lnTo>
                <a:lnTo>
                  <a:pt x="2763" y="1981"/>
                </a:lnTo>
                <a:cubicBezTo>
                  <a:pt x="2745" y="1981"/>
                  <a:pt x="2726" y="1991"/>
                  <a:pt x="2720" y="2000"/>
                </a:cubicBezTo>
                <a:cubicBezTo>
                  <a:pt x="2707" y="2009"/>
                  <a:pt x="2702" y="2032"/>
                  <a:pt x="2702" y="2042"/>
                </a:cubicBezTo>
                <a:lnTo>
                  <a:pt x="2702" y="2042"/>
                </a:lnTo>
                <a:lnTo>
                  <a:pt x="2702" y="2043"/>
                </a:lnTo>
                <a:lnTo>
                  <a:pt x="2702" y="2044"/>
                </a:lnTo>
                <a:lnTo>
                  <a:pt x="2702" y="2045"/>
                </a:lnTo>
                <a:lnTo>
                  <a:pt x="2702" y="2047"/>
                </a:lnTo>
                <a:lnTo>
                  <a:pt x="2702" y="2048"/>
                </a:lnTo>
                <a:cubicBezTo>
                  <a:pt x="2701" y="2071"/>
                  <a:pt x="2721" y="2106"/>
                  <a:pt x="2736" y="2119"/>
                </a:cubicBezTo>
                <a:close/>
                <a:moveTo>
                  <a:pt x="3008" y="2233"/>
                </a:moveTo>
                <a:cubicBezTo>
                  <a:pt x="3015" y="2227"/>
                  <a:pt x="3018" y="2211"/>
                  <a:pt x="3018" y="2206"/>
                </a:cubicBezTo>
                <a:lnTo>
                  <a:pt x="3018" y="2205"/>
                </a:lnTo>
                <a:lnTo>
                  <a:pt x="3018" y="2204"/>
                </a:lnTo>
                <a:lnTo>
                  <a:pt x="3018" y="2203"/>
                </a:lnTo>
                <a:lnTo>
                  <a:pt x="3018" y="2202"/>
                </a:lnTo>
                <a:lnTo>
                  <a:pt x="3018" y="2201"/>
                </a:lnTo>
                <a:cubicBezTo>
                  <a:pt x="3018" y="2188"/>
                  <a:pt x="3007" y="2169"/>
                  <a:pt x="3000" y="2162"/>
                </a:cubicBezTo>
                <a:lnTo>
                  <a:pt x="2983" y="2162"/>
                </a:lnTo>
                <a:lnTo>
                  <a:pt x="2982" y="2162"/>
                </a:lnTo>
                <a:lnTo>
                  <a:pt x="2981" y="2162"/>
                </a:lnTo>
                <a:cubicBezTo>
                  <a:pt x="2963" y="2163"/>
                  <a:pt x="2943" y="2154"/>
                  <a:pt x="2937" y="2149"/>
                </a:cubicBezTo>
                <a:cubicBezTo>
                  <a:pt x="2921" y="2155"/>
                  <a:pt x="2919" y="2175"/>
                  <a:pt x="2919" y="2181"/>
                </a:cubicBezTo>
                <a:lnTo>
                  <a:pt x="2919" y="2182"/>
                </a:lnTo>
                <a:lnTo>
                  <a:pt x="2919" y="2184"/>
                </a:lnTo>
                <a:lnTo>
                  <a:pt x="2919" y="2185"/>
                </a:lnTo>
                <a:cubicBezTo>
                  <a:pt x="2918" y="2213"/>
                  <a:pt x="2958" y="2244"/>
                  <a:pt x="2979" y="2243"/>
                </a:cubicBezTo>
                <a:lnTo>
                  <a:pt x="2980" y="2243"/>
                </a:lnTo>
                <a:lnTo>
                  <a:pt x="2981" y="2243"/>
                </a:lnTo>
                <a:lnTo>
                  <a:pt x="2982" y="2243"/>
                </a:lnTo>
                <a:lnTo>
                  <a:pt x="2984" y="2243"/>
                </a:lnTo>
                <a:lnTo>
                  <a:pt x="2985" y="2243"/>
                </a:lnTo>
                <a:cubicBezTo>
                  <a:pt x="2994" y="2243"/>
                  <a:pt x="3006" y="2236"/>
                  <a:pt x="3008" y="2233"/>
                </a:cubicBezTo>
                <a:close/>
                <a:moveTo>
                  <a:pt x="3073" y="2000"/>
                </a:moveTo>
                <a:cubicBezTo>
                  <a:pt x="3061" y="1986"/>
                  <a:pt x="3039" y="1981"/>
                  <a:pt x="3028" y="1981"/>
                </a:cubicBezTo>
                <a:lnTo>
                  <a:pt x="3027" y="1981"/>
                </a:lnTo>
                <a:lnTo>
                  <a:pt x="3026" y="1981"/>
                </a:lnTo>
                <a:lnTo>
                  <a:pt x="3025" y="1981"/>
                </a:lnTo>
                <a:lnTo>
                  <a:pt x="3024" y="1981"/>
                </a:lnTo>
                <a:lnTo>
                  <a:pt x="3023" y="1981"/>
                </a:lnTo>
                <a:cubicBezTo>
                  <a:pt x="3000" y="1980"/>
                  <a:pt x="2965" y="1998"/>
                  <a:pt x="2950" y="2016"/>
                </a:cubicBezTo>
                <a:cubicBezTo>
                  <a:pt x="2929" y="2035"/>
                  <a:pt x="2918" y="2070"/>
                  <a:pt x="2918" y="2086"/>
                </a:cubicBezTo>
                <a:lnTo>
                  <a:pt x="2918" y="2087"/>
                </a:lnTo>
                <a:lnTo>
                  <a:pt x="2918" y="2088"/>
                </a:lnTo>
                <a:lnTo>
                  <a:pt x="2918" y="2089"/>
                </a:lnTo>
                <a:lnTo>
                  <a:pt x="2918" y="2090"/>
                </a:lnTo>
                <a:lnTo>
                  <a:pt x="2918" y="2092"/>
                </a:lnTo>
                <a:lnTo>
                  <a:pt x="2918" y="2093"/>
                </a:lnTo>
                <a:cubicBezTo>
                  <a:pt x="2918" y="2113"/>
                  <a:pt x="2934" y="2137"/>
                  <a:pt x="2943" y="2140"/>
                </a:cubicBezTo>
                <a:lnTo>
                  <a:pt x="2945" y="2141"/>
                </a:lnTo>
                <a:lnTo>
                  <a:pt x="2946" y="2142"/>
                </a:lnTo>
                <a:lnTo>
                  <a:pt x="2947" y="2143"/>
                </a:lnTo>
                <a:lnTo>
                  <a:pt x="2948" y="2144"/>
                </a:lnTo>
                <a:cubicBezTo>
                  <a:pt x="2957" y="2149"/>
                  <a:pt x="2974" y="2152"/>
                  <a:pt x="2981" y="2152"/>
                </a:cubicBezTo>
                <a:lnTo>
                  <a:pt x="2982" y="2152"/>
                </a:lnTo>
                <a:lnTo>
                  <a:pt x="2983" y="2152"/>
                </a:lnTo>
                <a:lnTo>
                  <a:pt x="2986" y="2152"/>
                </a:lnTo>
                <a:lnTo>
                  <a:pt x="2987" y="2152"/>
                </a:lnTo>
                <a:lnTo>
                  <a:pt x="2989" y="2152"/>
                </a:lnTo>
                <a:lnTo>
                  <a:pt x="2990" y="2152"/>
                </a:lnTo>
                <a:lnTo>
                  <a:pt x="2992" y="2152"/>
                </a:lnTo>
                <a:lnTo>
                  <a:pt x="2994" y="2153"/>
                </a:lnTo>
                <a:lnTo>
                  <a:pt x="2995" y="2153"/>
                </a:lnTo>
                <a:lnTo>
                  <a:pt x="2997" y="2153"/>
                </a:lnTo>
                <a:cubicBezTo>
                  <a:pt x="3032" y="2155"/>
                  <a:pt x="3091" y="2092"/>
                  <a:pt x="3090" y="2041"/>
                </a:cubicBezTo>
                <a:cubicBezTo>
                  <a:pt x="3090" y="2024"/>
                  <a:pt x="3079" y="2005"/>
                  <a:pt x="3073" y="2000"/>
                </a:cubicBezTo>
                <a:close/>
                <a:moveTo>
                  <a:pt x="2923" y="2005"/>
                </a:moveTo>
                <a:lnTo>
                  <a:pt x="2925" y="2004"/>
                </a:lnTo>
                <a:lnTo>
                  <a:pt x="2926" y="2003"/>
                </a:lnTo>
                <a:lnTo>
                  <a:pt x="2926" y="2001"/>
                </a:lnTo>
                <a:lnTo>
                  <a:pt x="2925" y="2000"/>
                </a:lnTo>
                <a:lnTo>
                  <a:pt x="2925" y="1999"/>
                </a:lnTo>
                <a:lnTo>
                  <a:pt x="2924" y="1998"/>
                </a:lnTo>
                <a:lnTo>
                  <a:pt x="2923" y="1998"/>
                </a:lnTo>
                <a:lnTo>
                  <a:pt x="2921" y="1998"/>
                </a:lnTo>
                <a:lnTo>
                  <a:pt x="2920" y="1998"/>
                </a:lnTo>
                <a:lnTo>
                  <a:pt x="2918" y="1999"/>
                </a:lnTo>
                <a:lnTo>
                  <a:pt x="2917" y="2000"/>
                </a:lnTo>
                <a:lnTo>
                  <a:pt x="2916" y="2001"/>
                </a:lnTo>
                <a:cubicBezTo>
                  <a:pt x="2908" y="2006"/>
                  <a:pt x="2902" y="2020"/>
                  <a:pt x="2902" y="2021"/>
                </a:cubicBezTo>
                <a:lnTo>
                  <a:pt x="2891" y="2021"/>
                </a:lnTo>
                <a:cubicBezTo>
                  <a:pt x="2888" y="2012"/>
                  <a:pt x="2875" y="2000"/>
                  <a:pt x="2873" y="1998"/>
                </a:cubicBezTo>
                <a:lnTo>
                  <a:pt x="2872" y="1998"/>
                </a:lnTo>
                <a:lnTo>
                  <a:pt x="2871" y="1998"/>
                </a:lnTo>
                <a:lnTo>
                  <a:pt x="2869" y="1998"/>
                </a:lnTo>
                <a:lnTo>
                  <a:pt x="2868" y="1998"/>
                </a:lnTo>
                <a:lnTo>
                  <a:pt x="2867" y="1999"/>
                </a:lnTo>
                <a:lnTo>
                  <a:pt x="2866" y="1999"/>
                </a:lnTo>
                <a:lnTo>
                  <a:pt x="2865" y="2000"/>
                </a:lnTo>
                <a:lnTo>
                  <a:pt x="2865" y="2001"/>
                </a:lnTo>
                <a:lnTo>
                  <a:pt x="2865" y="2002"/>
                </a:lnTo>
                <a:lnTo>
                  <a:pt x="2865" y="2003"/>
                </a:lnTo>
                <a:lnTo>
                  <a:pt x="2865" y="2004"/>
                </a:lnTo>
                <a:cubicBezTo>
                  <a:pt x="2875" y="2011"/>
                  <a:pt x="2882" y="2026"/>
                  <a:pt x="2883" y="2029"/>
                </a:cubicBezTo>
                <a:lnTo>
                  <a:pt x="2882" y="2031"/>
                </a:lnTo>
                <a:lnTo>
                  <a:pt x="2880" y="2033"/>
                </a:lnTo>
                <a:lnTo>
                  <a:pt x="2880" y="2035"/>
                </a:lnTo>
                <a:lnTo>
                  <a:pt x="2880" y="2222"/>
                </a:lnTo>
                <a:lnTo>
                  <a:pt x="2880" y="2224"/>
                </a:lnTo>
                <a:lnTo>
                  <a:pt x="2880" y="2225"/>
                </a:lnTo>
                <a:lnTo>
                  <a:pt x="2881" y="2227"/>
                </a:lnTo>
                <a:lnTo>
                  <a:pt x="2881" y="2228"/>
                </a:lnTo>
                <a:cubicBezTo>
                  <a:pt x="2884" y="2233"/>
                  <a:pt x="2894" y="2236"/>
                  <a:pt x="2895" y="2236"/>
                </a:cubicBezTo>
                <a:lnTo>
                  <a:pt x="2896" y="2236"/>
                </a:lnTo>
                <a:lnTo>
                  <a:pt x="2898" y="2236"/>
                </a:lnTo>
                <a:lnTo>
                  <a:pt x="2900" y="2236"/>
                </a:lnTo>
                <a:lnTo>
                  <a:pt x="2902" y="2235"/>
                </a:lnTo>
                <a:lnTo>
                  <a:pt x="2903" y="2234"/>
                </a:lnTo>
                <a:cubicBezTo>
                  <a:pt x="2908" y="2232"/>
                  <a:pt x="2910" y="2224"/>
                  <a:pt x="2910" y="2224"/>
                </a:cubicBezTo>
                <a:lnTo>
                  <a:pt x="2910" y="2223"/>
                </a:lnTo>
                <a:lnTo>
                  <a:pt x="2910" y="2222"/>
                </a:lnTo>
                <a:lnTo>
                  <a:pt x="2910" y="2029"/>
                </a:lnTo>
                <a:cubicBezTo>
                  <a:pt x="2912" y="2022"/>
                  <a:pt x="2921" y="2009"/>
                  <a:pt x="2923" y="2005"/>
                </a:cubicBezTo>
                <a:lnTo>
                  <a:pt x="2923" y="2005"/>
                </a:lnTo>
                <a:close/>
                <a:moveTo>
                  <a:pt x="2935" y="3649"/>
                </a:moveTo>
                <a:lnTo>
                  <a:pt x="3019" y="3491"/>
                </a:lnTo>
                <a:lnTo>
                  <a:pt x="3021" y="3489"/>
                </a:lnTo>
                <a:lnTo>
                  <a:pt x="3021" y="3488"/>
                </a:lnTo>
                <a:cubicBezTo>
                  <a:pt x="3029" y="3474"/>
                  <a:pt x="3033" y="3454"/>
                  <a:pt x="3032" y="3446"/>
                </a:cubicBezTo>
                <a:lnTo>
                  <a:pt x="3032" y="3445"/>
                </a:lnTo>
                <a:cubicBezTo>
                  <a:pt x="3035" y="3442"/>
                  <a:pt x="3036" y="3435"/>
                  <a:pt x="3036" y="3434"/>
                </a:cubicBezTo>
                <a:cubicBezTo>
                  <a:pt x="3037" y="3401"/>
                  <a:pt x="2958" y="3353"/>
                  <a:pt x="2925" y="3353"/>
                </a:cubicBezTo>
                <a:lnTo>
                  <a:pt x="2926" y="3349"/>
                </a:lnTo>
                <a:lnTo>
                  <a:pt x="2926" y="3344"/>
                </a:lnTo>
                <a:lnTo>
                  <a:pt x="2926" y="3341"/>
                </a:lnTo>
                <a:lnTo>
                  <a:pt x="2926" y="3338"/>
                </a:lnTo>
                <a:lnTo>
                  <a:pt x="2925" y="3335"/>
                </a:lnTo>
                <a:lnTo>
                  <a:pt x="2924" y="3333"/>
                </a:lnTo>
                <a:lnTo>
                  <a:pt x="2923" y="3332"/>
                </a:lnTo>
                <a:lnTo>
                  <a:pt x="2922" y="3331"/>
                </a:lnTo>
                <a:lnTo>
                  <a:pt x="2921" y="3330"/>
                </a:lnTo>
                <a:lnTo>
                  <a:pt x="2919" y="3330"/>
                </a:lnTo>
                <a:cubicBezTo>
                  <a:pt x="2890" y="3330"/>
                  <a:pt x="2768" y="3553"/>
                  <a:pt x="2752" y="3611"/>
                </a:cubicBezTo>
                <a:lnTo>
                  <a:pt x="2752" y="3613"/>
                </a:lnTo>
                <a:lnTo>
                  <a:pt x="2752" y="3615"/>
                </a:lnTo>
                <a:cubicBezTo>
                  <a:pt x="2750" y="3651"/>
                  <a:pt x="2792" y="3686"/>
                  <a:pt x="2823" y="3685"/>
                </a:cubicBezTo>
                <a:lnTo>
                  <a:pt x="2824" y="3685"/>
                </a:lnTo>
                <a:lnTo>
                  <a:pt x="2826" y="3685"/>
                </a:lnTo>
                <a:lnTo>
                  <a:pt x="2826" y="3688"/>
                </a:lnTo>
                <a:lnTo>
                  <a:pt x="2826" y="3691"/>
                </a:lnTo>
                <a:lnTo>
                  <a:pt x="2827" y="3694"/>
                </a:lnTo>
                <a:lnTo>
                  <a:pt x="2827" y="3697"/>
                </a:lnTo>
                <a:lnTo>
                  <a:pt x="2828" y="3698"/>
                </a:lnTo>
                <a:lnTo>
                  <a:pt x="2829" y="3700"/>
                </a:lnTo>
                <a:lnTo>
                  <a:pt x="2830" y="3701"/>
                </a:lnTo>
                <a:lnTo>
                  <a:pt x="2831" y="3702"/>
                </a:lnTo>
                <a:lnTo>
                  <a:pt x="2833" y="3702"/>
                </a:lnTo>
                <a:lnTo>
                  <a:pt x="2834" y="3702"/>
                </a:lnTo>
                <a:lnTo>
                  <a:pt x="2836" y="3702"/>
                </a:lnTo>
                <a:cubicBezTo>
                  <a:pt x="2868" y="3693"/>
                  <a:pt x="2965" y="3515"/>
                  <a:pt x="2961" y="3497"/>
                </a:cubicBezTo>
                <a:cubicBezTo>
                  <a:pt x="2961" y="3480"/>
                  <a:pt x="2947" y="3461"/>
                  <a:pt x="2935" y="3455"/>
                </a:cubicBezTo>
                <a:lnTo>
                  <a:pt x="2930" y="3455"/>
                </a:lnTo>
                <a:cubicBezTo>
                  <a:pt x="2923" y="3451"/>
                  <a:pt x="2911" y="3449"/>
                  <a:pt x="2907" y="3449"/>
                </a:cubicBezTo>
                <a:lnTo>
                  <a:pt x="2906" y="3449"/>
                </a:lnTo>
                <a:cubicBezTo>
                  <a:pt x="2898" y="3459"/>
                  <a:pt x="2893" y="3463"/>
                  <a:pt x="2892" y="3463"/>
                </a:cubicBezTo>
                <a:lnTo>
                  <a:pt x="2891" y="3463"/>
                </a:lnTo>
                <a:lnTo>
                  <a:pt x="2890" y="3463"/>
                </a:lnTo>
                <a:lnTo>
                  <a:pt x="2889" y="3463"/>
                </a:lnTo>
                <a:lnTo>
                  <a:pt x="2889" y="3463"/>
                </a:lnTo>
                <a:lnTo>
                  <a:pt x="2888" y="3462"/>
                </a:lnTo>
                <a:cubicBezTo>
                  <a:pt x="2887" y="3461"/>
                  <a:pt x="2887" y="3456"/>
                  <a:pt x="2887" y="3454"/>
                </a:cubicBezTo>
                <a:lnTo>
                  <a:pt x="2887" y="3453"/>
                </a:lnTo>
                <a:lnTo>
                  <a:pt x="2887" y="3452"/>
                </a:lnTo>
                <a:lnTo>
                  <a:pt x="2887" y="3451"/>
                </a:lnTo>
                <a:lnTo>
                  <a:pt x="2887" y="3450"/>
                </a:lnTo>
                <a:lnTo>
                  <a:pt x="2887" y="3449"/>
                </a:lnTo>
                <a:lnTo>
                  <a:pt x="2887" y="3448"/>
                </a:lnTo>
                <a:lnTo>
                  <a:pt x="2887" y="3447"/>
                </a:lnTo>
                <a:lnTo>
                  <a:pt x="2887" y="3446"/>
                </a:lnTo>
                <a:lnTo>
                  <a:pt x="2887" y="3445"/>
                </a:lnTo>
                <a:lnTo>
                  <a:pt x="2887" y="3444"/>
                </a:lnTo>
                <a:lnTo>
                  <a:pt x="2886" y="3444"/>
                </a:lnTo>
                <a:lnTo>
                  <a:pt x="2886" y="3444"/>
                </a:lnTo>
                <a:lnTo>
                  <a:pt x="2886" y="3444"/>
                </a:lnTo>
                <a:lnTo>
                  <a:pt x="2885" y="3444"/>
                </a:lnTo>
                <a:cubicBezTo>
                  <a:pt x="2884" y="3438"/>
                  <a:pt x="2855" y="3490"/>
                  <a:pt x="2810" y="3578"/>
                </a:cubicBezTo>
                <a:lnTo>
                  <a:pt x="2832" y="3591"/>
                </a:lnTo>
                <a:lnTo>
                  <a:pt x="2886" y="3491"/>
                </a:lnTo>
                <a:lnTo>
                  <a:pt x="2887" y="3490"/>
                </a:lnTo>
                <a:lnTo>
                  <a:pt x="2887" y="3488"/>
                </a:lnTo>
                <a:cubicBezTo>
                  <a:pt x="2891" y="3481"/>
                  <a:pt x="2903" y="3475"/>
                  <a:pt x="2907" y="3475"/>
                </a:cubicBezTo>
                <a:lnTo>
                  <a:pt x="2908" y="3475"/>
                </a:lnTo>
                <a:lnTo>
                  <a:pt x="2909" y="3475"/>
                </a:lnTo>
                <a:lnTo>
                  <a:pt x="2910" y="3476"/>
                </a:lnTo>
                <a:lnTo>
                  <a:pt x="2911" y="3476"/>
                </a:lnTo>
                <a:cubicBezTo>
                  <a:pt x="2921" y="3475"/>
                  <a:pt x="2936" y="3494"/>
                  <a:pt x="2934" y="3500"/>
                </a:cubicBezTo>
                <a:lnTo>
                  <a:pt x="2934" y="3501"/>
                </a:lnTo>
                <a:lnTo>
                  <a:pt x="2934" y="3502"/>
                </a:lnTo>
                <a:cubicBezTo>
                  <a:pt x="2934" y="3506"/>
                  <a:pt x="2930" y="3512"/>
                  <a:pt x="2930" y="3513"/>
                </a:cubicBezTo>
                <a:cubicBezTo>
                  <a:pt x="2867" y="3636"/>
                  <a:pt x="2846" y="3669"/>
                  <a:pt x="2843" y="3670"/>
                </a:cubicBezTo>
                <a:lnTo>
                  <a:pt x="2842" y="3670"/>
                </a:lnTo>
                <a:lnTo>
                  <a:pt x="2842" y="3670"/>
                </a:lnTo>
                <a:lnTo>
                  <a:pt x="2841" y="3670"/>
                </a:lnTo>
                <a:lnTo>
                  <a:pt x="2841" y="3670"/>
                </a:lnTo>
                <a:lnTo>
                  <a:pt x="2841" y="3669"/>
                </a:lnTo>
                <a:lnTo>
                  <a:pt x="2841" y="3668"/>
                </a:lnTo>
                <a:lnTo>
                  <a:pt x="2841" y="3667"/>
                </a:lnTo>
                <a:cubicBezTo>
                  <a:pt x="2841" y="3665"/>
                  <a:pt x="2842" y="3658"/>
                  <a:pt x="2842" y="3657"/>
                </a:cubicBezTo>
                <a:cubicBezTo>
                  <a:pt x="2843" y="3653"/>
                  <a:pt x="2844" y="3646"/>
                  <a:pt x="2844" y="3646"/>
                </a:cubicBezTo>
                <a:lnTo>
                  <a:pt x="2843" y="3644"/>
                </a:lnTo>
                <a:lnTo>
                  <a:pt x="2843" y="3643"/>
                </a:lnTo>
                <a:lnTo>
                  <a:pt x="2843" y="3642"/>
                </a:lnTo>
                <a:lnTo>
                  <a:pt x="2843" y="3642"/>
                </a:lnTo>
                <a:lnTo>
                  <a:pt x="2842" y="3641"/>
                </a:lnTo>
                <a:lnTo>
                  <a:pt x="2842" y="3641"/>
                </a:lnTo>
                <a:lnTo>
                  <a:pt x="2841" y="3641"/>
                </a:lnTo>
                <a:cubicBezTo>
                  <a:pt x="2840" y="3640"/>
                  <a:pt x="2830" y="3651"/>
                  <a:pt x="2825" y="3659"/>
                </a:cubicBezTo>
                <a:lnTo>
                  <a:pt x="2824" y="3659"/>
                </a:lnTo>
                <a:cubicBezTo>
                  <a:pt x="2817" y="3659"/>
                  <a:pt x="2807" y="3656"/>
                  <a:pt x="2805" y="3654"/>
                </a:cubicBezTo>
                <a:cubicBezTo>
                  <a:pt x="2794" y="3647"/>
                  <a:pt x="2783" y="3631"/>
                  <a:pt x="2780" y="3624"/>
                </a:cubicBezTo>
                <a:lnTo>
                  <a:pt x="2777" y="3629"/>
                </a:lnTo>
                <a:lnTo>
                  <a:pt x="2774" y="3632"/>
                </a:lnTo>
                <a:lnTo>
                  <a:pt x="2772" y="3635"/>
                </a:lnTo>
                <a:lnTo>
                  <a:pt x="2771" y="3637"/>
                </a:lnTo>
                <a:lnTo>
                  <a:pt x="2769" y="3639"/>
                </a:lnTo>
                <a:lnTo>
                  <a:pt x="2768" y="3640"/>
                </a:lnTo>
                <a:lnTo>
                  <a:pt x="2768" y="3640"/>
                </a:lnTo>
                <a:lnTo>
                  <a:pt x="2767" y="3639"/>
                </a:lnTo>
                <a:cubicBezTo>
                  <a:pt x="2766" y="3624"/>
                  <a:pt x="2898" y="3374"/>
                  <a:pt x="2919" y="3365"/>
                </a:cubicBezTo>
                <a:lnTo>
                  <a:pt x="2921" y="3364"/>
                </a:lnTo>
                <a:lnTo>
                  <a:pt x="2923" y="3363"/>
                </a:lnTo>
                <a:lnTo>
                  <a:pt x="2924" y="3364"/>
                </a:lnTo>
                <a:lnTo>
                  <a:pt x="2925" y="3365"/>
                </a:lnTo>
                <a:lnTo>
                  <a:pt x="2925" y="3366"/>
                </a:lnTo>
                <a:lnTo>
                  <a:pt x="2926" y="3369"/>
                </a:lnTo>
                <a:lnTo>
                  <a:pt x="2926" y="3372"/>
                </a:lnTo>
                <a:lnTo>
                  <a:pt x="2925" y="3376"/>
                </a:lnTo>
                <a:lnTo>
                  <a:pt x="2924" y="3381"/>
                </a:lnTo>
                <a:lnTo>
                  <a:pt x="2925" y="3381"/>
                </a:lnTo>
                <a:lnTo>
                  <a:pt x="2927" y="3381"/>
                </a:lnTo>
                <a:cubicBezTo>
                  <a:pt x="2948" y="3380"/>
                  <a:pt x="3010" y="3423"/>
                  <a:pt x="3008" y="3439"/>
                </a:cubicBezTo>
                <a:lnTo>
                  <a:pt x="3008" y="3440"/>
                </a:lnTo>
                <a:lnTo>
                  <a:pt x="3008" y="3441"/>
                </a:lnTo>
                <a:lnTo>
                  <a:pt x="3008" y="3442"/>
                </a:lnTo>
                <a:lnTo>
                  <a:pt x="3007" y="3443"/>
                </a:lnTo>
                <a:lnTo>
                  <a:pt x="3007" y="3443"/>
                </a:lnTo>
                <a:lnTo>
                  <a:pt x="3006" y="3444"/>
                </a:lnTo>
                <a:lnTo>
                  <a:pt x="3005" y="3445"/>
                </a:lnTo>
                <a:lnTo>
                  <a:pt x="3004" y="3446"/>
                </a:lnTo>
                <a:lnTo>
                  <a:pt x="3004" y="3447"/>
                </a:lnTo>
                <a:cubicBezTo>
                  <a:pt x="3004" y="3457"/>
                  <a:pt x="2998" y="3472"/>
                  <a:pt x="2995" y="3477"/>
                </a:cubicBezTo>
                <a:lnTo>
                  <a:pt x="2911" y="3635"/>
                </a:lnTo>
                <a:lnTo>
                  <a:pt x="2935" y="3649"/>
                </a:lnTo>
                <a:close/>
                <a:moveTo>
                  <a:pt x="3624" y="3042"/>
                </a:moveTo>
                <a:lnTo>
                  <a:pt x="3638" y="3042"/>
                </a:lnTo>
                <a:cubicBezTo>
                  <a:pt x="3675" y="3041"/>
                  <a:pt x="3699" y="3083"/>
                  <a:pt x="3699" y="3109"/>
                </a:cubicBezTo>
                <a:cubicBezTo>
                  <a:pt x="3694" y="3168"/>
                  <a:pt x="3658" y="3178"/>
                  <a:pt x="3634" y="3179"/>
                </a:cubicBezTo>
                <a:lnTo>
                  <a:pt x="3632" y="3179"/>
                </a:lnTo>
                <a:lnTo>
                  <a:pt x="3631" y="3179"/>
                </a:lnTo>
                <a:lnTo>
                  <a:pt x="3630" y="3179"/>
                </a:lnTo>
                <a:lnTo>
                  <a:pt x="3628" y="3179"/>
                </a:lnTo>
                <a:lnTo>
                  <a:pt x="3627" y="3180"/>
                </a:lnTo>
                <a:lnTo>
                  <a:pt x="3626" y="3180"/>
                </a:lnTo>
                <a:lnTo>
                  <a:pt x="3625" y="3180"/>
                </a:lnTo>
                <a:cubicBezTo>
                  <a:pt x="3615" y="3180"/>
                  <a:pt x="3602" y="3175"/>
                  <a:pt x="3597" y="3172"/>
                </a:cubicBezTo>
                <a:cubicBezTo>
                  <a:pt x="3594" y="3173"/>
                  <a:pt x="3587" y="3181"/>
                  <a:pt x="3587" y="3182"/>
                </a:cubicBezTo>
                <a:cubicBezTo>
                  <a:pt x="3567" y="3204"/>
                  <a:pt x="3541" y="3228"/>
                  <a:pt x="3524" y="3243"/>
                </a:cubicBezTo>
                <a:cubicBezTo>
                  <a:pt x="3526" y="3247"/>
                  <a:pt x="3534" y="3254"/>
                  <a:pt x="3535" y="3254"/>
                </a:cubicBezTo>
                <a:lnTo>
                  <a:pt x="3536" y="3255"/>
                </a:lnTo>
                <a:cubicBezTo>
                  <a:pt x="3543" y="3259"/>
                  <a:pt x="3549" y="3268"/>
                  <a:pt x="3548" y="3272"/>
                </a:cubicBezTo>
                <a:lnTo>
                  <a:pt x="3548" y="3273"/>
                </a:lnTo>
                <a:lnTo>
                  <a:pt x="3548" y="3274"/>
                </a:lnTo>
                <a:lnTo>
                  <a:pt x="3548" y="3276"/>
                </a:lnTo>
                <a:cubicBezTo>
                  <a:pt x="3545" y="3281"/>
                  <a:pt x="3536" y="3287"/>
                  <a:pt x="3537" y="3286"/>
                </a:cubicBezTo>
                <a:lnTo>
                  <a:pt x="3537" y="3286"/>
                </a:lnTo>
                <a:lnTo>
                  <a:pt x="3537" y="3287"/>
                </a:lnTo>
                <a:cubicBezTo>
                  <a:pt x="3537" y="3288"/>
                  <a:pt x="3530" y="3297"/>
                  <a:pt x="3529" y="3296"/>
                </a:cubicBezTo>
                <a:lnTo>
                  <a:pt x="3527" y="3297"/>
                </a:lnTo>
                <a:lnTo>
                  <a:pt x="3526" y="3297"/>
                </a:lnTo>
                <a:lnTo>
                  <a:pt x="3524" y="3297"/>
                </a:lnTo>
                <a:lnTo>
                  <a:pt x="3523" y="3297"/>
                </a:lnTo>
                <a:cubicBezTo>
                  <a:pt x="3517" y="3297"/>
                  <a:pt x="3509" y="3286"/>
                  <a:pt x="3508" y="3284"/>
                </a:cubicBezTo>
                <a:lnTo>
                  <a:pt x="3507" y="3283"/>
                </a:lnTo>
                <a:cubicBezTo>
                  <a:pt x="3504" y="3278"/>
                  <a:pt x="3498" y="3273"/>
                  <a:pt x="3498" y="3273"/>
                </a:cubicBezTo>
                <a:lnTo>
                  <a:pt x="3497" y="3273"/>
                </a:lnTo>
                <a:cubicBezTo>
                  <a:pt x="3493" y="3274"/>
                  <a:pt x="3489" y="3280"/>
                  <a:pt x="3488" y="3281"/>
                </a:cubicBezTo>
                <a:lnTo>
                  <a:pt x="3488" y="3281"/>
                </a:lnTo>
                <a:lnTo>
                  <a:pt x="3487" y="3283"/>
                </a:lnTo>
                <a:lnTo>
                  <a:pt x="3486" y="3284"/>
                </a:lnTo>
                <a:lnTo>
                  <a:pt x="3484" y="3285"/>
                </a:lnTo>
                <a:lnTo>
                  <a:pt x="3483" y="3286"/>
                </a:lnTo>
                <a:cubicBezTo>
                  <a:pt x="3484" y="3290"/>
                  <a:pt x="3494" y="3297"/>
                  <a:pt x="3494" y="3297"/>
                </a:cubicBezTo>
                <a:cubicBezTo>
                  <a:pt x="3500" y="3301"/>
                  <a:pt x="3505" y="3308"/>
                  <a:pt x="3505" y="3309"/>
                </a:cubicBezTo>
                <a:lnTo>
                  <a:pt x="3505" y="3310"/>
                </a:lnTo>
                <a:lnTo>
                  <a:pt x="3505" y="3311"/>
                </a:lnTo>
                <a:lnTo>
                  <a:pt x="3505" y="3312"/>
                </a:lnTo>
                <a:lnTo>
                  <a:pt x="3505" y="3314"/>
                </a:lnTo>
                <a:lnTo>
                  <a:pt x="3505" y="3315"/>
                </a:lnTo>
                <a:lnTo>
                  <a:pt x="3504" y="3317"/>
                </a:lnTo>
                <a:cubicBezTo>
                  <a:pt x="3502" y="3324"/>
                  <a:pt x="3496" y="3328"/>
                  <a:pt x="3497" y="3327"/>
                </a:cubicBezTo>
                <a:lnTo>
                  <a:pt x="3497" y="3327"/>
                </a:lnTo>
                <a:cubicBezTo>
                  <a:pt x="3498" y="3327"/>
                  <a:pt x="3488" y="3337"/>
                  <a:pt x="3487" y="3337"/>
                </a:cubicBezTo>
                <a:lnTo>
                  <a:pt x="3486" y="3337"/>
                </a:lnTo>
                <a:lnTo>
                  <a:pt x="3485" y="3338"/>
                </a:lnTo>
                <a:lnTo>
                  <a:pt x="3483" y="3338"/>
                </a:lnTo>
                <a:cubicBezTo>
                  <a:pt x="3475" y="3338"/>
                  <a:pt x="3460" y="3320"/>
                  <a:pt x="3462" y="3322"/>
                </a:cubicBezTo>
                <a:lnTo>
                  <a:pt x="3462" y="3322"/>
                </a:lnTo>
                <a:lnTo>
                  <a:pt x="3453" y="3314"/>
                </a:lnTo>
                <a:lnTo>
                  <a:pt x="3445" y="3319"/>
                </a:lnTo>
                <a:lnTo>
                  <a:pt x="3443" y="3319"/>
                </a:lnTo>
                <a:lnTo>
                  <a:pt x="3442" y="3319"/>
                </a:lnTo>
                <a:lnTo>
                  <a:pt x="3440" y="3319"/>
                </a:lnTo>
                <a:lnTo>
                  <a:pt x="3438" y="3320"/>
                </a:lnTo>
                <a:cubicBezTo>
                  <a:pt x="3426" y="3320"/>
                  <a:pt x="3422" y="3307"/>
                  <a:pt x="3421" y="3303"/>
                </a:cubicBezTo>
                <a:lnTo>
                  <a:pt x="3421" y="3297"/>
                </a:lnTo>
                <a:cubicBezTo>
                  <a:pt x="3422" y="3289"/>
                  <a:pt x="3434" y="3279"/>
                  <a:pt x="3437" y="3275"/>
                </a:cubicBezTo>
                <a:lnTo>
                  <a:pt x="3438" y="3275"/>
                </a:lnTo>
                <a:cubicBezTo>
                  <a:pt x="3440" y="3273"/>
                  <a:pt x="3445" y="3267"/>
                  <a:pt x="3447" y="3266"/>
                </a:cubicBezTo>
                <a:lnTo>
                  <a:pt x="3450" y="3262"/>
                </a:lnTo>
                <a:lnTo>
                  <a:pt x="3452" y="3260"/>
                </a:lnTo>
                <a:lnTo>
                  <a:pt x="3454" y="3258"/>
                </a:lnTo>
                <a:lnTo>
                  <a:pt x="3456" y="3256"/>
                </a:lnTo>
                <a:lnTo>
                  <a:pt x="3460" y="3252"/>
                </a:lnTo>
                <a:lnTo>
                  <a:pt x="3464" y="3248"/>
                </a:lnTo>
                <a:lnTo>
                  <a:pt x="3468" y="3244"/>
                </a:lnTo>
                <a:lnTo>
                  <a:pt x="3472" y="3240"/>
                </a:lnTo>
                <a:lnTo>
                  <a:pt x="3477" y="3236"/>
                </a:lnTo>
                <a:lnTo>
                  <a:pt x="3479" y="3234"/>
                </a:lnTo>
                <a:lnTo>
                  <a:pt x="3481" y="3232"/>
                </a:lnTo>
                <a:lnTo>
                  <a:pt x="3483" y="3230"/>
                </a:lnTo>
                <a:lnTo>
                  <a:pt x="3485" y="3228"/>
                </a:lnTo>
                <a:lnTo>
                  <a:pt x="3489" y="3224"/>
                </a:lnTo>
                <a:lnTo>
                  <a:pt x="3493" y="3220"/>
                </a:lnTo>
                <a:lnTo>
                  <a:pt x="3497" y="3216"/>
                </a:lnTo>
                <a:lnTo>
                  <a:pt x="3499" y="3213"/>
                </a:lnTo>
                <a:lnTo>
                  <a:pt x="3501" y="3211"/>
                </a:lnTo>
                <a:lnTo>
                  <a:pt x="3503" y="3209"/>
                </a:lnTo>
                <a:lnTo>
                  <a:pt x="3505" y="3207"/>
                </a:lnTo>
                <a:lnTo>
                  <a:pt x="3511" y="3201"/>
                </a:lnTo>
                <a:lnTo>
                  <a:pt x="3514" y="3199"/>
                </a:lnTo>
                <a:lnTo>
                  <a:pt x="3516" y="3197"/>
                </a:lnTo>
                <a:lnTo>
                  <a:pt x="3518" y="3195"/>
                </a:lnTo>
                <a:lnTo>
                  <a:pt x="3520" y="3193"/>
                </a:lnTo>
                <a:lnTo>
                  <a:pt x="3524" y="3189"/>
                </a:lnTo>
                <a:lnTo>
                  <a:pt x="3528" y="3185"/>
                </a:lnTo>
                <a:lnTo>
                  <a:pt x="3530" y="3183"/>
                </a:lnTo>
                <a:lnTo>
                  <a:pt x="3532" y="3180"/>
                </a:lnTo>
                <a:lnTo>
                  <a:pt x="3538" y="3174"/>
                </a:lnTo>
                <a:lnTo>
                  <a:pt x="3540" y="3172"/>
                </a:lnTo>
                <a:lnTo>
                  <a:pt x="3544" y="3168"/>
                </a:lnTo>
                <a:lnTo>
                  <a:pt x="3552" y="3160"/>
                </a:lnTo>
                <a:lnTo>
                  <a:pt x="3554" y="3158"/>
                </a:lnTo>
                <a:lnTo>
                  <a:pt x="3558" y="3154"/>
                </a:lnTo>
                <a:lnTo>
                  <a:pt x="3562" y="3150"/>
                </a:lnTo>
                <a:lnTo>
                  <a:pt x="3566" y="3146"/>
                </a:lnTo>
                <a:lnTo>
                  <a:pt x="3570" y="3142"/>
                </a:lnTo>
                <a:cubicBezTo>
                  <a:pt x="3564" y="3135"/>
                  <a:pt x="3562" y="3123"/>
                  <a:pt x="3562" y="3119"/>
                </a:cubicBezTo>
                <a:lnTo>
                  <a:pt x="3562" y="3118"/>
                </a:lnTo>
                <a:cubicBezTo>
                  <a:pt x="3561" y="3114"/>
                  <a:pt x="3561" y="3108"/>
                  <a:pt x="3561" y="3107"/>
                </a:cubicBezTo>
                <a:lnTo>
                  <a:pt x="3561" y="3106"/>
                </a:lnTo>
                <a:cubicBezTo>
                  <a:pt x="3560" y="3066"/>
                  <a:pt x="3596" y="3045"/>
                  <a:pt x="3624" y="3042"/>
                </a:cubicBezTo>
                <a:close/>
                <a:moveTo>
                  <a:pt x="3600" y="3110"/>
                </a:moveTo>
                <a:lnTo>
                  <a:pt x="3600" y="3112"/>
                </a:lnTo>
                <a:cubicBezTo>
                  <a:pt x="3599" y="3130"/>
                  <a:pt x="3620" y="3140"/>
                  <a:pt x="3630" y="3140"/>
                </a:cubicBezTo>
                <a:lnTo>
                  <a:pt x="3631" y="3140"/>
                </a:lnTo>
                <a:lnTo>
                  <a:pt x="3632" y="3140"/>
                </a:lnTo>
                <a:lnTo>
                  <a:pt x="3634" y="3140"/>
                </a:lnTo>
                <a:cubicBezTo>
                  <a:pt x="3648" y="3141"/>
                  <a:pt x="3660" y="3122"/>
                  <a:pt x="3660" y="3111"/>
                </a:cubicBezTo>
                <a:lnTo>
                  <a:pt x="3660" y="3110"/>
                </a:lnTo>
                <a:lnTo>
                  <a:pt x="3660" y="3108"/>
                </a:lnTo>
                <a:cubicBezTo>
                  <a:pt x="3661" y="3092"/>
                  <a:pt x="3641" y="3079"/>
                  <a:pt x="3630" y="3080"/>
                </a:cubicBezTo>
                <a:lnTo>
                  <a:pt x="3629" y="3080"/>
                </a:lnTo>
                <a:lnTo>
                  <a:pt x="3627" y="3080"/>
                </a:lnTo>
                <a:cubicBezTo>
                  <a:pt x="3611" y="3079"/>
                  <a:pt x="3599" y="3097"/>
                  <a:pt x="3600" y="3108"/>
                </a:cubicBezTo>
                <a:lnTo>
                  <a:pt x="3600" y="3110"/>
                </a:lnTo>
                <a:close/>
                <a:moveTo>
                  <a:pt x="3831" y="2597"/>
                </a:moveTo>
                <a:lnTo>
                  <a:pt x="3826" y="2597"/>
                </a:lnTo>
                <a:lnTo>
                  <a:pt x="3826" y="2594"/>
                </a:lnTo>
                <a:cubicBezTo>
                  <a:pt x="3810" y="2587"/>
                  <a:pt x="3784" y="2584"/>
                  <a:pt x="3774" y="2584"/>
                </a:cubicBezTo>
                <a:cubicBezTo>
                  <a:pt x="3727" y="2581"/>
                  <a:pt x="3661" y="2614"/>
                  <a:pt x="3644" y="2670"/>
                </a:cubicBezTo>
                <a:lnTo>
                  <a:pt x="3638" y="2681"/>
                </a:lnTo>
                <a:cubicBezTo>
                  <a:pt x="3635" y="2685"/>
                  <a:pt x="3634" y="2693"/>
                  <a:pt x="3634" y="2695"/>
                </a:cubicBezTo>
                <a:lnTo>
                  <a:pt x="3634" y="2695"/>
                </a:lnTo>
                <a:lnTo>
                  <a:pt x="3634" y="2697"/>
                </a:lnTo>
                <a:cubicBezTo>
                  <a:pt x="3634" y="2709"/>
                  <a:pt x="3650" y="2719"/>
                  <a:pt x="3658" y="2719"/>
                </a:cubicBezTo>
                <a:lnTo>
                  <a:pt x="3660" y="2719"/>
                </a:lnTo>
                <a:lnTo>
                  <a:pt x="3661" y="2719"/>
                </a:lnTo>
                <a:cubicBezTo>
                  <a:pt x="3672" y="2719"/>
                  <a:pt x="3683" y="2709"/>
                  <a:pt x="3684" y="2703"/>
                </a:cubicBezTo>
                <a:lnTo>
                  <a:pt x="3695" y="2687"/>
                </a:lnTo>
                <a:cubicBezTo>
                  <a:pt x="3707" y="2655"/>
                  <a:pt x="3745" y="2636"/>
                  <a:pt x="3770" y="2637"/>
                </a:cubicBezTo>
                <a:lnTo>
                  <a:pt x="3771" y="2637"/>
                </a:lnTo>
                <a:lnTo>
                  <a:pt x="3772" y="2637"/>
                </a:lnTo>
                <a:lnTo>
                  <a:pt x="3773" y="2637"/>
                </a:lnTo>
                <a:cubicBezTo>
                  <a:pt x="3785" y="2636"/>
                  <a:pt x="3803" y="2642"/>
                  <a:pt x="3809" y="2646"/>
                </a:cubicBezTo>
                <a:lnTo>
                  <a:pt x="3823" y="2651"/>
                </a:lnTo>
                <a:cubicBezTo>
                  <a:pt x="3826" y="2654"/>
                  <a:pt x="3833" y="2655"/>
                  <a:pt x="3834" y="2655"/>
                </a:cubicBezTo>
                <a:lnTo>
                  <a:pt x="3834" y="2655"/>
                </a:lnTo>
                <a:lnTo>
                  <a:pt x="3835" y="2655"/>
                </a:lnTo>
                <a:cubicBezTo>
                  <a:pt x="3844" y="2656"/>
                  <a:pt x="3856" y="2646"/>
                  <a:pt x="3858" y="2640"/>
                </a:cubicBezTo>
                <a:cubicBezTo>
                  <a:pt x="3860" y="2636"/>
                  <a:pt x="3860" y="2630"/>
                  <a:pt x="3860" y="2630"/>
                </a:cubicBezTo>
                <a:lnTo>
                  <a:pt x="3860" y="2629"/>
                </a:lnTo>
                <a:cubicBezTo>
                  <a:pt x="3863" y="2621"/>
                  <a:pt x="3851" y="2607"/>
                  <a:pt x="3845" y="2605"/>
                </a:cubicBezTo>
                <a:lnTo>
                  <a:pt x="3831" y="2597"/>
                </a:lnTo>
                <a:close/>
                <a:moveTo>
                  <a:pt x="3998" y="2258"/>
                </a:moveTo>
                <a:lnTo>
                  <a:pt x="4010" y="2271"/>
                </a:lnTo>
                <a:lnTo>
                  <a:pt x="4020" y="2269"/>
                </a:lnTo>
                <a:lnTo>
                  <a:pt x="4034" y="2271"/>
                </a:lnTo>
                <a:lnTo>
                  <a:pt x="4042" y="2258"/>
                </a:lnTo>
                <a:lnTo>
                  <a:pt x="4058" y="2233"/>
                </a:lnTo>
                <a:lnTo>
                  <a:pt x="4080" y="2206"/>
                </a:lnTo>
                <a:lnTo>
                  <a:pt x="4062" y="2181"/>
                </a:lnTo>
                <a:lnTo>
                  <a:pt x="3982" y="2181"/>
                </a:lnTo>
                <a:lnTo>
                  <a:pt x="3964" y="2206"/>
                </a:lnTo>
                <a:lnTo>
                  <a:pt x="3982" y="2233"/>
                </a:lnTo>
                <a:lnTo>
                  <a:pt x="3998" y="2258"/>
                </a:lnTo>
                <a:close/>
                <a:moveTo>
                  <a:pt x="4020" y="2478"/>
                </a:moveTo>
                <a:lnTo>
                  <a:pt x="4023" y="2478"/>
                </a:lnTo>
                <a:cubicBezTo>
                  <a:pt x="4094" y="2480"/>
                  <a:pt x="4147" y="2413"/>
                  <a:pt x="4145" y="2356"/>
                </a:cubicBezTo>
                <a:lnTo>
                  <a:pt x="4145" y="2353"/>
                </a:lnTo>
                <a:lnTo>
                  <a:pt x="4145" y="2351"/>
                </a:lnTo>
                <a:cubicBezTo>
                  <a:pt x="4147" y="2300"/>
                  <a:pt x="4107" y="2251"/>
                  <a:pt x="4069" y="2237"/>
                </a:cubicBezTo>
                <a:lnTo>
                  <a:pt x="4053" y="2261"/>
                </a:lnTo>
                <a:cubicBezTo>
                  <a:pt x="4091" y="2273"/>
                  <a:pt x="4119" y="2316"/>
                  <a:pt x="4118" y="2352"/>
                </a:cubicBezTo>
                <a:lnTo>
                  <a:pt x="4118" y="2353"/>
                </a:lnTo>
                <a:lnTo>
                  <a:pt x="4118" y="2356"/>
                </a:lnTo>
                <a:cubicBezTo>
                  <a:pt x="4119" y="2410"/>
                  <a:pt x="4066" y="2452"/>
                  <a:pt x="4022" y="2451"/>
                </a:cubicBezTo>
                <a:lnTo>
                  <a:pt x="4020" y="2451"/>
                </a:lnTo>
                <a:lnTo>
                  <a:pt x="4017" y="2451"/>
                </a:lnTo>
                <a:cubicBezTo>
                  <a:pt x="3963" y="2453"/>
                  <a:pt x="3921" y="2399"/>
                  <a:pt x="3922" y="2356"/>
                </a:cubicBezTo>
                <a:lnTo>
                  <a:pt x="3922" y="2353"/>
                </a:lnTo>
                <a:lnTo>
                  <a:pt x="3922" y="2351"/>
                </a:lnTo>
                <a:cubicBezTo>
                  <a:pt x="3921" y="2308"/>
                  <a:pt x="3959" y="2271"/>
                  <a:pt x="3990" y="2261"/>
                </a:cubicBezTo>
                <a:lnTo>
                  <a:pt x="3974" y="2237"/>
                </a:lnTo>
                <a:cubicBezTo>
                  <a:pt x="3927" y="2253"/>
                  <a:pt x="3894" y="2310"/>
                  <a:pt x="3895" y="2351"/>
                </a:cubicBezTo>
                <a:lnTo>
                  <a:pt x="3895" y="2353"/>
                </a:lnTo>
                <a:lnTo>
                  <a:pt x="3895" y="2357"/>
                </a:lnTo>
                <a:cubicBezTo>
                  <a:pt x="3893" y="2427"/>
                  <a:pt x="3963" y="2480"/>
                  <a:pt x="4017" y="2478"/>
                </a:cubicBezTo>
                <a:lnTo>
                  <a:pt x="4020" y="2478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5" name="Oval 43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689960" y="4535434"/>
            <a:ext cx="606425" cy="60642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55" h="955">
                <a:moveTo>
                  <a:pt x="0" y="478"/>
                </a:moveTo>
                <a:cubicBezTo>
                  <a:pt x="-8" y="209"/>
                  <a:pt x="237" y="-7"/>
                  <a:pt x="478" y="0"/>
                </a:cubicBezTo>
                <a:cubicBezTo>
                  <a:pt x="746" y="-8"/>
                  <a:pt x="962" y="237"/>
                  <a:pt x="955" y="478"/>
                </a:cubicBezTo>
                <a:cubicBezTo>
                  <a:pt x="963" y="746"/>
                  <a:pt x="718" y="962"/>
                  <a:pt x="478" y="955"/>
                </a:cubicBezTo>
                <a:cubicBezTo>
                  <a:pt x="209" y="963"/>
                  <a:pt x="-7" y="718"/>
                  <a:pt x="0" y="478"/>
                </a:cubicBezTo>
                <a:close/>
                <a:moveTo>
                  <a:pt x="795" y="437"/>
                </a:moveTo>
                <a:cubicBezTo>
                  <a:pt x="791" y="386"/>
                  <a:pt x="768" y="330"/>
                  <a:pt x="738" y="291"/>
                </a:cubicBezTo>
                <a:cubicBezTo>
                  <a:pt x="678" y="185"/>
                  <a:pt x="493" y="151"/>
                  <a:pt x="504" y="161"/>
                </a:cubicBezTo>
                <a:cubicBezTo>
                  <a:pt x="496" y="160"/>
                  <a:pt x="485" y="159"/>
                  <a:pt x="478" y="158"/>
                </a:cubicBezTo>
                <a:lnTo>
                  <a:pt x="475" y="158"/>
                </a:lnTo>
                <a:cubicBezTo>
                  <a:pt x="466" y="159"/>
                  <a:pt x="458" y="160"/>
                  <a:pt x="449" y="161"/>
                </a:cubicBezTo>
                <a:cubicBezTo>
                  <a:pt x="442" y="161"/>
                  <a:pt x="432" y="162"/>
                  <a:pt x="426" y="163"/>
                </a:cubicBezTo>
                <a:cubicBezTo>
                  <a:pt x="268" y="182"/>
                  <a:pt x="153" y="341"/>
                  <a:pt x="158" y="479"/>
                </a:cubicBezTo>
                <a:cubicBezTo>
                  <a:pt x="160" y="665"/>
                  <a:pt x="296" y="783"/>
                  <a:pt x="470" y="797"/>
                </a:cubicBezTo>
                <a:cubicBezTo>
                  <a:pt x="483" y="798"/>
                  <a:pt x="504" y="796"/>
                  <a:pt x="510" y="795"/>
                </a:cubicBezTo>
                <a:cubicBezTo>
                  <a:pt x="628" y="799"/>
                  <a:pt x="795" y="673"/>
                  <a:pt x="797" y="477"/>
                </a:cubicBezTo>
                <a:cubicBezTo>
                  <a:pt x="797" y="464"/>
                  <a:pt x="796" y="443"/>
                  <a:pt x="795" y="437"/>
                </a:cubicBezTo>
                <a:close/>
                <a:moveTo>
                  <a:pt x="727" y="603"/>
                </a:moveTo>
                <a:cubicBezTo>
                  <a:pt x="719" y="589"/>
                  <a:pt x="708" y="565"/>
                  <a:pt x="706" y="551"/>
                </a:cubicBezTo>
                <a:cubicBezTo>
                  <a:pt x="704" y="545"/>
                  <a:pt x="700" y="541"/>
                  <a:pt x="699" y="541"/>
                </a:cubicBezTo>
                <a:lnTo>
                  <a:pt x="698" y="541"/>
                </a:lnTo>
                <a:lnTo>
                  <a:pt x="697" y="541"/>
                </a:lnTo>
                <a:cubicBezTo>
                  <a:pt x="689" y="540"/>
                  <a:pt x="681" y="558"/>
                  <a:pt x="681" y="567"/>
                </a:cubicBezTo>
                <a:cubicBezTo>
                  <a:pt x="680" y="577"/>
                  <a:pt x="675" y="585"/>
                  <a:pt x="670" y="584"/>
                </a:cubicBezTo>
                <a:cubicBezTo>
                  <a:pt x="665" y="586"/>
                  <a:pt x="653" y="576"/>
                  <a:pt x="647" y="568"/>
                </a:cubicBezTo>
                <a:cubicBezTo>
                  <a:pt x="633" y="552"/>
                  <a:pt x="625" y="550"/>
                  <a:pt x="621" y="551"/>
                </a:cubicBezTo>
                <a:cubicBezTo>
                  <a:pt x="620" y="551"/>
                  <a:pt x="618" y="551"/>
                  <a:pt x="618" y="551"/>
                </a:cubicBezTo>
                <a:lnTo>
                  <a:pt x="617" y="551"/>
                </a:lnTo>
                <a:lnTo>
                  <a:pt x="617" y="551"/>
                </a:lnTo>
                <a:lnTo>
                  <a:pt x="616" y="551"/>
                </a:lnTo>
                <a:lnTo>
                  <a:pt x="616" y="551"/>
                </a:lnTo>
                <a:cubicBezTo>
                  <a:pt x="611" y="549"/>
                  <a:pt x="599" y="569"/>
                  <a:pt x="599" y="623"/>
                </a:cubicBezTo>
                <a:cubicBezTo>
                  <a:pt x="598" y="699"/>
                  <a:pt x="624" y="701"/>
                  <a:pt x="638" y="708"/>
                </a:cubicBezTo>
                <a:cubicBezTo>
                  <a:pt x="583" y="729"/>
                  <a:pt x="619" y="740"/>
                  <a:pt x="477" y="755"/>
                </a:cubicBezTo>
                <a:cubicBezTo>
                  <a:pt x="328" y="768"/>
                  <a:pt x="194" y="599"/>
                  <a:pt x="207" y="482"/>
                </a:cubicBezTo>
                <a:cubicBezTo>
                  <a:pt x="205" y="417"/>
                  <a:pt x="235" y="347"/>
                  <a:pt x="266" y="313"/>
                </a:cubicBezTo>
                <a:cubicBezTo>
                  <a:pt x="266" y="318"/>
                  <a:pt x="267" y="326"/>
                  <a:pt x="267" y="329"/>
                </a:cubicBezTo>
                <a:cubicBezTo>
                  <a:pt x="268" y="334"/>
                  <a:pt x="269" y="342"/>
                  <a:pt x="269" y="345"/>
                </a:cubicBezTo>
                <a:cubicBezTo>
                  <a:pt x="269" y="353"/>
                  <a:pt x="270" y="364"/>
                  <a:pt x="270" y="369"/>
                </a:cubicBezTo>
                <a:cubicBezTo>
                  <a:pt x="270" y="391"/>
                  <a:pt x="267" y="416"/>
                  <a:pt x="263" y="435"/>
                </a:cubicBezTo>
                <a:lnTo>
                  <a:pt x="263" y="454"/>
                </a:lnTo>
                <a:cubicBezTo>
                  <a:pt x="266" y="457"/>
                  <a:pt x="273" y="459"/>
                  <a:pt x="274" y="459"/>
                </a:cubicBezTo>
                <a:lnTo>
                  <a:pt x="275" y="460"/>
                </a:lnTo>
                <a:lnTo>
                  <a:pt x="277" y="460"/>
                </a:lnTo>
                <a:lnTo>
                  <a:pt x="278" y="459"/>
                </a:lnTo>
                <a:lnTo>
                  <a:pt x="280" y="458"/>
                </a:lnTo>
                <a:lnTo>
                  <a:pt x="281" y="456"/>
                </a:lnTo>
                <a:lnTo>
                  <a:pt x="282" y="455"/>
                </a:lnTo>
                <a:lnTo>
                  <a:pt x="282" y="454"/>
                </a:lnTo>
                <a:cubicBezTo>
                  <a:pt x="285" y="448"/>
                  <a:pt x="285" y="438"/>
                  <a:pt x="285" y="435"/>
                </a:cubicBezTo>
                <a:lnTo>
                  <a:pt x="285" y="418"/>
                </a:lnTo>
                <a:cubicBezTo>
                  <a:pt x="288" y="422"/>
                  <a:pt x="292" y="424"/>
                  <a:pt x="292" y="424"/>
                </a:cubicBezTo>
                <a:cubicBezTo>
                  <a:pt x="295" y="425"/>
                  <a:pt x="302" y="434"/>
                  <a:pt x="304" y="436"/>
                </a:cubicBezTo>
                <a:cubicBezTo>
                  <a:pt x="308" y="440"/>
                  <a:pt x="314" y="446"/>
                  <a:pt x="317" y="448"/>
                </a:cubicBezTo>
                <a:lnTo>
                  <a:pt x="318" y="449"/>
                </a:lnTo>
                <a:lnTo>
                  <a:pt x="319" y="450"/>
                </a:lnTo>
                <a:lnTo>
                  <a:pt x="319" y="451"/>
                </a:lnTo>
                <a:lnTo>
                  <a:pt x="320" y="453"/>
                </a:lnTo>
                <a:cubicBezTo>
                  <a:pt x="322" y="456"/>
                  <a:pt x="323" y="460"/>
                  <a:pt x="323" y="463"/>
                </a:cubicBezTo>
                <a:cubicBezTo>
                  <a:pt x="323" y="470"/>
                  <a:pt x="327" y="477"/>
                  <a:pt x="331" y="481"/>
                </a:cubicBezTo>
                <a:cubicBezTo>
                  <a:pt x="334" y="485"/>
                  <a:pt x="336" y="492"/>
                  <a:pt x="337" y="495"/>
                </a:cubicBezTo>
                <a:cubicBezTo>
                  <a:pt x="338" y="499"/>
                  <a:pt x="340" y="506"/>
                  <a:pt x="342" y="508"/>
                </a:cubicBezTo>
                <a:cubicBezTo>
                  <a:pt x="342" y="510"/>
                  <a:pt x="343" y="517"/>
                  <a:pt x="344" y="518"/>
                </a:cubicBezTo>
                <a:lnTo>
                  <a:pt x="345" y="519"/>
                </a:lnTo>
                <a:cubicBezTo>
                  <a:pt x="346" y="527"/>
                  <a:pt x="356" y="533"/>
                  <a:pt x="364" y="532"/>
                </a:cubicBezTo>
                <a:lnTo>
                  <a:pt x="365" y="532"/>
                </a:lnTo>
                <a:lnTo>
                  <a:pt x="367" y="533"/>
                </a:lnTo>
                <a:lnTo>
                  <a:pt x="368" y="533"/>
                </a:lnTo>
                <a:cubicBezTo>
                  <a:pt x="373" y="534"/>
                  <a:pt x="376" y="542"/>
                  <a:pt x="377" y="546"/>
                </a:cubicBezTo>
                <a:lnTo>
                  <a:pt x="369" y="546"/>
                </a:lnTo>
                <a:cubicBezTo>
                  <a:pt x="358" y="548"/>
                  <a:pt x="352" y="557"/>
                  <a:pt x="353" y="565"/>
                </a:cubicBezTo>
                <a:cubicBezTo>
                  <a:pt x="352" y="589"/>
                  <a:pt x="362" y="610"/>
                  <a:pt x="380" y="624"/>
                </a:cubicBezTo>
                <a:lnTo>
                  <a:pt x="389" y="634"/>
                </a:lnTo>
                <a:cubicBezTo>
                  <a:pt x="406" y="650"/>
                  <a:pt x="403" y="655"/>
                  <a:pt x="405" y="666"/>
                </a:cubicBezTo>
                <a:cubicBezTo>
                  <a:pt x="405" y="669"/>
                  <a:pt x="405" y="674"/>
                  <a:pt x="404" y="676"/>
                </a:cubicBezTo>
                <a:lnTo>
                  <a:pt x="404" y="677"/>
                </a:lnTo>
                <a:lnTo>
                  <a:pt x="403" y="677"/>
                </a:lnTo>
                <a:lnTo>
                  <a:pt x="403" y="678"/>
                </a:lnTo>
                <a:lnTo>
                  <a:pt x="402" y="679"/>
                </a:lnTo>
                <a:cubicBezTo>
                  <a:pt x="400" y="684"/>
                  <a:pt x="396" y="693"/>
                  <a:pt x="396" y="698"/>
                </a:cubicBezTo>
                <a:lnTo>
                  <a:pt x="396" y="719"/>
                </a:lnTo>
                <a:cubicBezTo>
                  <a:pt x="397" y="721"/>
                  <a:pt x="398" y="727"/>
                  <a:pt x="399" y="729"/>
                </a:cubicBezTo>
                <a:cubicBezTo>
                  <a:pt x="399" y="733"/>
                  <a:pt x="401" y="739"/>
                  <a:pt x="402" y="739"/>
                </a:cubicBezTo>
                <a:lnTo>
                  <a:pt x="402" y="740"/>
                </a:lnTo>
                <a:lnTo>
                  <a:pt x="403" y="741"/>
                </a:lnTo>
                <a:lnTo>
                  <a:pt x="404" y="741"/>
                </a:lnTo>
                <a:lnTo>
                  <a:pt x="404" y="741"/>
                </a:lnTo>
                <a:cubicBezTo>
                  <a:pt x="407" y="740"/>
                  <a:pt x="412" y="740"/>
                  <a:pt x="412" y="740"/>
                </a:cubicBezTo>
                <a:cubicBezTo>
                  <a:pt x="421" y="740"/>
                  <a:pt x="428" y="735"/>
                  <a:pt x="429" y="725"/>
                </a:cubicBezTo>
                <a:lnTo>
                  <a:pt x="429" y="723"/>
                </a:lnTo>
                <a:lnTo>
                  <a:pt x="428" y="722"/>
                </a:lnTo>
                <a:lnTo>
                  <a:pt x="428" y="721"/>
                </a:lnTo>
                <a:lnTo>
                  <a:pt x="426" y="719"/>
                </a:lnTo>
                <a:lnTo>
                  <a:pt x="426" y="719"/>
                </a:lnTo>
                <a:lnTo>
                  <a:pt x="426" y="718"/>
                </a:lnTo>
                <a:lnTo>
                  <a:pt x="426" y="717"/>
                </a:lnTo>
                <a:lnTo>
                  <a:pt x="426" y="716"/>
                </a:lnTo>
                <a:cubicBezTo>
                  <a:pt x="425" y="700"/>
                  <a:pt x="444" y="663"/>
                  <a:pt x="453" y="660"/>
                </a:cubicBezTo>
                <a:cubicBezTo>
                  <a:pt x="459" y="653"/>
                  <a:pt x="468" y="647"/>
                  <a:pt x="475" y="642"/>
                </a:cubicBezTo>
                <a:lnTo>
                  <a:pt x="476" y="641"/>
                </a:lnTo>
                <a:lnTo>
                  <a:pt x="477" y="641"/>
                </a:lnTo>
                <a:lnTo>
                  <a:pt x="478" y="640"/>
                </a:lnTo>
                <a:lnTo>
                  <a:pt x="479" y="639"/>
                </a:lnTo>
                <a:lnTo>
                  <a:pt x="480" y="638"/>
                </a:lnTo>
                <a:cubicBezTo>
                  <a:pt x="489" y="630"/>
                  <a:pt x="494" y="619"/>
                  <a:pt x="493" y="610"/>
                </a:cubicBezTo>
                <a:cubicBezTo>
                  <a:pt x="493" y="606"/>
                  <a:pt x="492" y="599"/>
                  <a:pt x="491" y="596"/>
                </a:cubicBezTo>
                <a:cubicBezTo>
                  <a:pt x="489" y="593"/>
                  <a:pt x="489" y="588"/>
                  <a:pt x="489" y="587"/>
                </a:cubicBezTo>
                <a:cubicBezTo>
                  <a:pt x="488" y="578"/>
                  <a:pt x="496" y="567"/>
                  <a:pt x="503" y="561"/>
                </a:cubicBezTo>
                <a:cubicBezTo>
                  <a:pt x="514" y="554"/>
                  <a:pt x="521" y="538"/>
                  <a:pt x="521" y="527"/>
                </a:cubicBezTo>
                <a:cubicBezTo>
                  <a:pt x="519" y="512"/>
                  <a:pt x="510" y="501"/>
                  <a:pt x="501" y="502"/>
                </a:cubicBezTo>
                <a:lnTo>
                  <a:pt x="499" y="502"/>
                </a:lnTo>
                <a:lnTo>
                  <a:pt x="498" y="502"/>
                </a:lnTo>
                <a:lnTo>
                  <a:pt x="497" y="502"/>
                </a:lnTo>
                <a:cubicBezTo>
                  <a:pt x="491" y="502"/>
                  <a:pt x="481" y="506"/>
                  <a:pt x="478" y="508"/>
                </a:cubicBezTo>
                <a:cubicBezTo>
                  <a:pt x="475" y="509"/>
                  <a:pt x="471" y="510"/>
                  <a:pt x="470" y="511"/>
                </a:cubicBezTo>
                <a:cubicBezTo>
                  <a:pt x="463" y="513"/>
                  <a:pt x="454" y="516"/>
                  <a:pt x="450" y="516"/>
                </a:cubicBezTo>
                <a:lnTo>
                  <a:pt x="449" y="516"/>
                </a:lnTo>
                <a:lnTo>
                  <a:pt x="448" y="516"/>
                </a:lnTo>
                <a:lnTo>
                  <a:pt x="446" y="516"/>
                </a:lnTo>
                <a:lnTo>
                  <a:pt x="445" y="516"/>
                </a:lnTo>
                <a:cubicBezTo>
                  <a:pt x="434" y="517"/>
                  <a:pt x="427" y="507"/>
                  <a:pt x="423" y="500"/>
                </a:cubicBezTo>
                <a:lnTo>
                  <a:pt x="422" y="498"/>
                </a:lnTo>
                <a:lnTo>
                  <a:pt x="421" y="496"/>
                </a:lnTo>
                <a:lnTo>
                  <a:pt x="420" y="495"/>
                </a:lnTo>
                <a:lnTo>
                  <a:pt x="419" y="494"/>
                </a:lnTo>
                <a:lnTo>
                  <a:pt x="419" y="494"/>
                </a:lnTo>
                <a:lnTo>
                  <a:pt x="418" y="493"/>
                </a:lnTo>
                <a:lnTo>
                  <a:pt x="417" y="493"/>
                </a:lnTo>
                <a:cubicBezTo>
                  <a:pt x="416" y="493"/>
                  <a:pt x="411" y="496"/>
                  <a:pt x="410" y="497"/>
                </a:cubicBezTo>
                <a:cubicBezTo>
                  <a:pt x="406" y="498"/>
                  <a:pt x="400" y="502"/>
                  <a:pt x="398" y="503"/>
                </a:cubicBezTo>
                <a:cubicBezTo>
                  <a:pt x="395" y="505"/>
                  <a:pt x="390" y="507"/>
                  <a:pt x="388" y="508"/>
                </a:cubicBezTo>
                <a:lnTo>
                  <a:pt x="387" y="509"/>
                </a:lnTo>
                <a:lnTo>
                  <a:pt x="386" y="509"/>
                </a:lnTo>
                <a:lnTo>
                  <a:pt x="385" y="510"/>
                </a:lnTo>
                <a:lnTo>
                  <a:pt x="384" y="510"/>
                </a:lnTo>
                <a:lnTo>
                  <a:pt x="383" y="511"/>
                </a:lnTo>
                <a:lnTo>
                  <a:pt x="382" y="511"/>
                </a:lnTo>
                <a:cubicBezTo>
                  <a:pt x="379" y="511"/>
                  <a:pt x="373" y="507"/>
                  <a:pt x="372" y="505"/>
                </a:cubicBezTo>
                <a:lnTo>
                  <a:pt x="371" y="504"/>
                </a:lnTo>
                <a:lnTo>
                  <a:pt x="370" y="503"/>
                </a:lnTo>
                <a:lnTo>
                  <a:pt x="369" y="503"/>
                </a:lnTo>
                <a:lnTo>
                  <a:pt x="368" y="502"/>
                </a:lnTo>
                <a:lnTo>
                  <a:pt x="365" y="500"/>
                </a:lnTo>
                <a:lnTo>
                  <a:pt x="364" y="499"/>
                </a:lnTo>
                <a:lnTo>
                  <a:pt x="363" y="499"/>
                </a:lnTo>
                <a:lnTo>
                  <a:pt x="362" y="498"/>
                </a:lnTo>
                <a:lnTo>
                  <a:pt x="361" y="497"/>
                </a:lnTo>
                <a:lnTo>
                  <a:pt x="359" y="496"/>
                </a:lnTo>
                <a:lnTo>
                  <a:pt x="358" y="496"/>
                </a:lnTo>
                <a:lnTo>
                  <a:pt x="357" y="495"/>
                </a:lnTo>
                <a:lnTo>
                  <a:pt x="355" y="495"/>
                </a:lnTo>
                <a:cubicBezTo>
                  <a:pt x="351" y="494"/>
                  <a:pt x="343" y="485"/>
                  <a:pt x="342" y="482"/>
                </a:cubicBezTo>
                <a:lnTo>
                  <a:pt x="342" y="481"/>
                </a:lnTo>
                <a:lnTo>
                  <a:pt x="342" y="479"/>
                </a:lnTo>
                <a:lnTo>
                  <a:pt x="342" y="477"/>
                </a:lnTo>
                <a:lnTo>
                  <a:pt x="343" y="476"/>
                </a:lnTo>
                <a:lnTo>
                  <a:pt x="344" y="474"/>
                </a:lnTo>
                <a:lnTo>
                  <a:pt x="345" y="473"/>
                </a:lnTo>
                <a:lnTo>
                  <a:pt x="347" y="472"/>
                </a:lnTo>
                <a:lnTo>
                  <a:pt x="348" y="471"/>
                </a:lnTo>
                <a:lnTo>
                  <a:pt x="350" y="470"/>
                </a:lnTo>
                <a:lnTo>
                  <a:pt x="351" y="470"/>
                </a:lnTo>
                <a:lnTo>
                  <a:pt x="353" y="470"/>
                </a:lnTo>
                <a:cubicBezTo>
                  <a:pt x="356" y="468"/>
                  <a:pt x="362" y="467"/>
                  <a:pt x="364" y="467"/>
                </a:cubicBezTo>
                <a:cubicBezTo>
                  <a:pt x="367" y="466"/>
                  <a:pt x="373" y="465"/>
                  <a:pt x="374" y="464"/>
                </a:cubicBezTo>
                <a:cubicBezTo>
                  <a:pt x="378" y="464"/>
                  <a:pt x="381" y="463"/>
                  <a:pt x="382" y="463"/>
                </a:cubicBezTo>
                <a:lnTo>
                  <a:pt x="383" y="462"/>
                </a:lnTo>
                <a:lnTo>
                  <a:pt x="384" y="462"/>
                </a:lnTo>
                <a:lnTo>
                  <a:pt x="384" y="462"/>
                </a:lnTo>
                <a:lnTo>
                  <a:pt x="385" y="462"/>
                </a:lnTo>
                <a:lnTo>
                  <a:pt x="387" y="461"/>
                </a:lnTo>
                <a:lnTo>
                  <a:pt x="389" y="459"/>
                </a:lnTo>
                <a:lnTo>
                  <a:pt x="389" y="458"/>
                </a:lnTo>
                <a:lnTo>
                  <a:pt x="390" y="457"/>
                </a:lnTo>
                <a:lnTo>
                  <a:pt x="390" y="456"/>
                </a:lnTo>
                <a:lnTo>
                  <a:pt x="389" y="455"/>
                </a:lnTo>
                <a:lnTo>
                  <a:pt x="388" y="454"/>
                </a:lnTo>
                <a:lnTo>
                  <a:pt x="387" y="453"/>
                </a:lnTo>
                <a:lnTo>
                  <a:pt x="386" y="452"/>
                </a:lnTo>
                <a:lnTo>
                  <a:pt x="385" y="451"/>
                </a:lnTo>
                <a:lnTo>
                  <a:pt x="383" y="451"/>
                </a:lnTo>
                <a:lnTo>
                  <a:pt x="382" y="450"/>
                </a:lnTo>
                <a:lnTo>
                  <a:pt x="381" y="449"/>
                </a:lnTo>
                <a:lnTo>
                  <a:pt x="380" y="448"/>
                </a:lnTo>
                <a:cubicBezTo>
                  <a:pt x="373" y="445"/>
                  <a:pt x="364" y="442"/>
                  <a:pt x="359" y="440"/>
                </a:cubicBezTo>
                <a:cubicBezTo>
                  <a:pt x="355" y="438"/>
                  <a:pt x="348" y="436"/>
                  <a:pt x="345" y="435"/>
                </a:cubicBezTo>
                <a:lnTo>
                  <a:pt x="343" y="434"/>
                </a:lnTo>
                <a:cubicBezTo>
                  <a:pt x="341" y="434"/>
                  <a:pt x="337" y="430"/>
                  <a:pt x="336" y="429"/>
                </a:cubicBezTo>
                <a:lnTo>
                  <a:pt x="335" y="428"/>
                </a:lnTo>
                <a:lnTo>
                  <a:pt x="334" y="428"/>
                </a:lnTo>
                <a:lnTo>
                  <a:pt x="333" y="427"/>
                </a:lnTo>
                <a:lnTo>
                  <a:pt x="332" y="426"/>
                </a:lnTo>
                <a:lnTo>
                  <a:pt x="332" y="425"/>
                </a:lnTo>
                <a:lnTo>
                  <a:pt x="331" y="424"/>
                </a:lnTo>
                <a:lnTo>
                  <a:pt x="331" y="423"/>
                </a:lnTo>
                <a:lnTo>
                  <a:pt x="331" y="422"/>
                </a:lnTo>
                <a:lnTo>
                  <a:pt x="332" y="420"/>
                </a:lnTo>
                <a:lnTo>
                  <a:pt x="332" y="419"/>
                </a:lnTo>
                <a:lnTo>
                  <a:pt x="333" y="418"/>
                </a:lnTo>
                <a:lnTo>
                  <a:pt x="335" y="417"/>
                </a:lnTo>
                <a:lnTo>
                  <a:pt x="336" y="416"/>
                </a:lnTo>
                <a:cubicBezTo>
                  <a:pt x="349" y="402"/>
                  <a:pt x="367" y="395"/>
                  <a:pt x="380" y="395"/>
                </a:cubicBezTo>
                <a:cubicBezTo>
                  <a:pt x="393" y="394"/>
                  <a:pt x="410" y="404"/>
                  <a:pt x="421" y="416"/>
                </a:cubicBezTo>
                <a:cubicBezTo>
                  <a:pt x="425" y="420"/>
                  <a:pt x="428" y="426"/>
                  <a:pt x="432" y="432"/>
                </a:cubicBezTo>
                <a:cubicBezTo>
                  <a:pt x="435" y="437"/>
                  <a:pt x="440" y="443"/>
                  <a:pt x="442" y="445"/>
                </a:cubicBezTo>
                <a:cubicBezTo>
                  <a:pt x="447" y="453"/>
                  <a:pt x="458" y="463"/>
                  <a:pt x="464" y="467"/>
                </a:cubicBezTo>
                <a:cubicBezTo>
                  <a:pt x="467" y="470"/>
                  <a:pt x="477" y="470"/>
                  <a:pt x="478" y="470"/>
                </a:cubicBezTo>
                <a:lnTo>
                  <a:pt x="479" y="469"/>
                </a:lnTo>
                <a:cubicBezTo>
                  <a:pt x="481" y="468"/>
                  <a:pt x="482" y="463"/>
                  <a:pt x="482" y="462"/>
                </a:cubicBezTo>
                <a:cubicBezTo>
                  <a:pt x="483" y="454"/>
                  <a:pt x="474" y="443"/>
                  <a:pt x="472" y="440"/>
                </a:cubicBezTo>
                <a:cubicBezTo>
                  <a:pt x="465" y="432"/>
                  <a:pt x="462" y="418"/>
                  <a:pt x="462" y="409"/>
                </a:cubicBezTo>
                <a:cubicBezTo>
                  <a:pt x="461" y="391"/>
                  <a:pt x="473" y="371"/>
                  <a:pt x="490" y="363"/>
                </a:cubicBezTo>
                <a:cubicBezTo>
                  <a:pt x="500" y="359"/>
                  <a:pt x="509" y="350"/>
                  <a:pt x="513" y="340"/>
                </a:cubicBezTo>
                <a:cubicBezTo>
                  <a:pt x="509" y="340"/>
                  <a:pt x="504" y="341"/>
                  <a:pt x="503" y="341"/>
                </a:cubicBezTo>
                <a:lnTo>
                  <a:pt x="502" y="342"/>
                </a:lnTo>
                <a:lnTo>
                  <a:pt x="502" y="342"/>
                </a:lnTo>
                <a:lnTo>
                  <a:pt x="501" y="342"/>
                </a:lnTo>
                <a:lnTo>
                  <a:pt x="500" y="342"/>
                </a:lnTo>
                <a:lnTo>
                  <a:pt x="499" y="342"/>
                </a:lnTo>
                <a:lnTo>
                  <a:pt x="497" y="343"/>
                </a:lnTo>
                <a:lnTo>
                  <a:pt x="495" y="344"/>
                </a:lnTo>
                <a:lnTo>
                  <a:pt x="493" y="344"/>
                </a:lnTo>
                <a:lnTo>
                  <a:pt x="491" y="344"/>
                </a:lnTo>
                <a:lnTo>
                  <a:pt x="490" y="345"/>
                </a:lnTo>
                <a:lnTo>
                  <a:pt x="489" y="345"/>
                </a:lnTo>
                <a:lnTo>
                  <a:pt x="488" y="344"/>
                </a:lnTo>
                <a:lnTo>
                  <a:pt x="487" y="344"/>
                </a:lnTo>
                <a:lnTo>
                  <a:pt x="487" y="344"/>
                </a:lnTo>
                <a:lnTo>
                  <a:pt x="487" y="343"/>
                </a:lnTo>
                <a:lnTo>
                  <a:pt x="487" y="343"/>
                </a:lnTo>
                <a:cubicBezTo>
                  <a:pt x="487" y="339"/>
                  <a:pt x="498" y="330"/>
                  <a:pt x="502" y="329"/>
                </a:cubicBezTo>
                <a:lnTo>
                  <a:pt x="504" y="329"/>
                </a:lnTo>
                <a:lnTo>
                  <a:pt x="504" y="328"/>
                </a:lnTo>
                <a:lnTo>
                  <a:pt x="505" y="328"/>
                </a:lnTo>
                <a:lnTo>
                  <a:pt x="504" y="328"/>
                </a:lnTo>
                <a:cubicBezTo>
                  <a:pt x="503" y="326"/>
                  <a:pt x="495" y="323"/>
                  <a:pt x="497" y="323"/>
                </a:cubicBezTo>
                <a:lnTo>
                  <a:pt x="513" y="318"/>
                </a:lnTo>
                <a:lnTo>
                  <a:pt x="514" y="317"/>
                </a:lnTo>
                <a:lnTo>
                  <a:pt x="515" y="317"/>
                </a:lnTo>
                <a:lnTo>
                  <a:pt x="516" y="316"/>
                </a:lnTo>
                <a:lnTo>
                  <a:pt x="517" y="316"/>
                </a:lnTo>
                <a:cubicBezTo>
                  <a:pt x="522" y="314"/>
                  <a:pt x="528" y="310"/>
                  <a:pt x="529" y="307"/>
                </a:cubicBezTo>
                <a:lnTo>
                  <a:pt x="531" y="306"/>
                </a:lnTo>
                <a:cubicBezTo>
                  <a:pt x="534" y="304"/>
                  <a:pt x="535" y="300"/>
                  <a:pt x="535" y="299"/>
                </a:cubicBezTo>
                <a:lnTo>
                  <a:pt x="536" y="298"/>
                </a:lnTo>
                <a:lnTo>
                  <a:pt x="537" y="297"/>
                </a:lnTo>
                <a:lnTo>
                  <a:pt x="537" y="296"/>
                </a:lnTo>
                <a:lnTo>
                  <a:pt x="537" y="295"/>
                </a:lnTo>
                <a:lnTo>
                  <a:pt x="535" y="294"/>
                </a:lnTo>
                <a:cubicBezTo>
                  <a:pt x="532" y="294"/>
                  <a:pt x="528" y="294"/>
                  <a:pt x="525" y="295"/>
                </a:cubicBezTo>
                <a:cubicBezTo>
                  <a:pt x="523" y="296"/>
                  <a:pt x="519" y="296"/>
                  <a:pt x="518" y="296"/>
                </a:cubicBezTo>
                <a:lnTo>
                  <a:pt x="516" y="296"/>
                </a:lnTo>
                <a:lnTo>
                  <a:pt x="514" y="296"/>
                </a:lnTo>
                <a:lnTo>
                  <a:pt x="512" y="296"/>
                </a:lnTo>
                <a:lnTo>
                  <a:pt x="510" y="296"/>
                </a:lnTo>
                <a:lnTo>
                  <a:pt x="509" y="296"/>
                </a:lnTo>
                <a:lnTo>
                  <a:pt x="508" y="295"/>
                </a:lnTo>
                <a:lnTo>
                  <a:pt x="507" y="295"/>
                </a:lnTo>
                <a:lnTo>
                  <a:pt x="506" y="294"/>
                </a:lnTo>
                <a:lnTo>
                  <a:pt x="506" y="293"/>
                </a:lnTo>
                <a:lnTo>
                  <a:pt x="505" y="291"/>
                </a:lnTo>
                <a:lnTo>
                  <a:pt x="505" y="290"/>
                </a:lnTo>
                <a:lnTo>
                  <a:pt x="505" y="288"/>
                </a:lnTo>
                <a:lnTo>
                  <a:pt x="505" y="285"/>
                </a:lnTo>
                <a:cubicBezTo>
                  <a:pt x="503" y="279"/>
                  <a:pt x="497" y="276"/>
                  <a:pt x="494" y="276"/>
                </a:cubicBezTo>
                <a:lnTo>
                  <a:pt x="493" y="276"/>
                </a:lnTo>
                <a:lnTo>
                  <a:pt x="491" y="277"/>
                </a:lnTo>
                <a:lnTo>
                  <a:pt x="490" y="277"/>
                </a:lnTo>
                <a:lnTo>
                  <a:pt x="488" y="277"/>
                </a:lnTo>
                <a:cubicBezTo>
                  <a:pt x="486" y="280"/>
                  <a:pt x="478" y="284"/>
                  <a:pt x="475" y="285"/>
                </a:cubicBezTo>
                <a:cubicBezTo>
                  <a:pt x="472" y="289"/>
                  <a:pt x="467" y="290"/>
                  <a:pt x="466" y="290"/>
                </a:cubicBezTo>
                <a:cubicBezTo>
                  <a:pt x="461" y="291"/>
                  <a:pt x="455" y="284"/>
                  <a:pt x="453" y="280"/>
                </a:cubicBezTo>
                <a:lnTo>
                  <a:pt x="453" y="278"/>
                </a:lnTo>
                <a:lnTo>
                  <a:pt x="453" y="276"/>
                </a:lnTo>
                <a:lnTo>
                  <a:pt x="452" y="275"/>
                </a:lnTo>
                <a:lnTo>
                  <a:pt x="451" y="274"/>
                </a:lnTo>
                <a:lnTo>
                  <a:pt x="450" y="273"/>
                </a:lnTo>
                <a:lnTo>
                  <a:pt x="448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4"/>
                </a:lnTo>
                <a:lnTo>
                  <a:pt x="442" y="275"/>
                </a:lnTo>
                <a:cubicBezTo>
                  <a:pt x="420" y="295"/>
                  <a:pt x="427" y="283"/>
                  <a:pt x="418" y="288"/>
                </a:cubicBezTo>
                <a:cubicBezTo>
                  <a:pt x="415" y="290"/>
                  <a:pt x="410" y="291"/>
                  <a:pt x="409" y="291"/>
                </a:cubicBezTo>
                <a:lnTo>
                  <a:pt x="408" y="291"/>
                </a:lnTo>
                <a:lnTo>
                  <a:pt x="406" y="291"/>
                </a:lnTo>
                <a:lnTo>
                  <a:pt x="405" y="290"/>
                </a:lnTo>
                <a:lnTo>
                  <a:pt x="404" y="290"/>
                </a:lnTo>
                <a:lnTo>
                  <a:pt x="404" y="289"/>
                </a:lnTo>
                <a:lnTo>
                  <a:pt x="403" y="288"/>
                </a:lnTo>
                <a:lnTo>
                  <a:pt x="402" y="287"/>
                </a:lnTo>
                <a:lnTo>
                  <a:pt x="402" y="285"/>
                </a:lnTo>
                <a:lnTo>
                  <a:pt x="401" y="284"/>
                </a:lnTo>
                <a:lnTo>
                  <a:pt x="401" y="283"/>
                </a:lnTo>
                <a:lnTo>
                  <a:pt x="401" y="282"/>
                </a:lnTo>
                <a:lnTo>
                  <a:pt x="401" y="281"/>
                </a:lnTo>
                <a:cubicBezTo>
                  <a:pt x="400" y="272"/>
                  <a:pt x="415" y="262"/>
                  <a:pt x="422" y="260"/>
                </a:cubicBezTo>
                <a:cubicBezTo>
                  <a:pt x="438" y="251"/>
                  <a:pt x="463" y="245"/>
                  <a:pt x="465" y="226"/>
                </a:cubicBezTo>
                <a:lnTo>
                  <a:pt x="465" y="225"/>
                </a:lnTo>
                <a:lnTo>
                  <a:pt x="465" y="224"/>
                </a:lnTo>
                <a:lnTo>
                  <a:pt x="465" y="223"/>
                </a:lnTo>
                <a:lnTo>
                  <a:pt x="464" y="222"/>
                </a:lnTo>
                <a:lnTo>
                  <a:pt x="464" y="220"/>
                </a:lnTo>
                <a:lnTo>
                  <a:pt x="464" y="219"/>
                </a:lnTo>
                <a:lnTo>
                  <a:pt x="464" y="217"/>
                </a:lnTo>
                <a:lnTo>
                  <a:pt x="463" y="216"/>
                </a:lnTo>
                <a:lnTo>
                  <a:pt x="463" y="214"/>
                </a:lnTo>
                <a:lnTo>
                  <a:pt x="462" y="214"/>
                </a:lnTo>
                <a:lnTo>
                  <a:pt x="461" y="213"/>
                </a:lnTo>
                <a:lnTo>
                  <a:pt x="460" y="212"/>
                </a:lnTo>
                <a:lnTo>
                  <a:pt x="458" y="212"/>
                </a:lnTo>
                <a:lnTo>
                  <a:pt x="457" y="212"/>
                </a:lnTo>
                <a:lnTo>
                  <a:pt x="456" y="212"/>
                </a:lnTo>
                <a:lnTo>
                  <a:pt x="454" y="213"/>
                </a:lnTo>
                <a:lnTo>
                  <a:pt x="452" y="214"/>
                </a:lnTo>
                <a:lnTo>
                  <a:pt x="450" y="215"/>
                </a:lnTo>
                <a:lnTo>
                  <a:pt x="434" y="223"/>
                </a:lnTo>
                <a:cubicBezTo>
                  <a:pt x="433" y="225"/>
                  <a:pt x="430" y="225"/>
                  <a:pt x="429" y="225"/>
                </a:cubicBezTo>
                <a:lnTo>
                  <a:pt x="428" y="225"/>
                </a:lnTo>
                <a:cubicBezTo>
                  <a:pt x="426" y="225"/>
                  <a:pt x="421" y="224"/>
                  <a:pt x="421" y="223"/>
                </a:cubicBezTo>
                <a:lnTo>
                  <a:pt x="420" y="223"/>
                </a:lnTo>
                <a:lnTo>
                  <a:pt x="419" y="221"/>
                </a:lnTo>
                <a:lnTo>
                  <a:pt x="418" y="220"/>
                </a:lnTo>
                <a:lnTo>
                  <a:pt x="418" y="218"/>
                </a:lnTo>
                <a:lnTo>
                  <a:pt x="418" y="216"/>
                </a:lnTo>
                <a:lnTo>
                  <a:pt x="420" y="214"/>
                </a:lnTo>
                <a:cubicBezTo>
                  <a:pt x="438" y="208"/>
                  <a:pt x="451" y="208"/>
                  <a:pt x="464" y="207"/>
                </a:cubicBezTo>
                <a:lnTo>
                  <a:pt x="466" y="207"/>
                </a:lnTo>
                <a:lnTo>
                  <a:pt x="468" y="207"/>
                </a:lnTo>
                <a:lnTo>
                  <a:pt x="469" y="208"/>
                </a:lnTo>
                <a:cubicBezTo>
                  <a:pt x="481" y="222"/>
                  <a:pt x="493" y="227"/>
                  <a:pt x="513" y="232"/>
                </a:cubicBezTo>
                <a:lnTo>
                  <a:pt x="515" y="232"/>
                </a:lnTo>
                <a:lnTo>
                  <a:pt x="516" y="232"/>
                </a:lnTo>
                <a:lnTo>
                  <a:pt x="517" y="231"/>
                </a:lnTo>
                <a:lnTo>
                  <a:pt x="518" y="230"/>
                </a:lnTo>
                <a:cubicBezTo>
                  <a:pt x="519" y="229"/>
                  <a:pt x="520" y="222"/>
                  <a:pt x="521" y="220"/>
                </a:cubicBezTo>
                <a:cubicBezTo>
                  <a:pt x="524" y="220"/>
                  <a:pt x="530" y="218"/>
                  <a:pt x="532" y="218"/>
                </a:cubicBezTo>
                <a:cubicBezTo>
                  <a:pt x="538" y="216"/>
                  <a:pt x="546" y="214"/>
                  <a:pt x="551" y="214"/>
                </a:cubicBezTo>
                <a:cubicBezTo>
                  <a:pt x="560" y="213"/>
                  <a:pt x="568" y="220"/>
                  <a:pt x="578" y="228"/>
                </a:cubicBezTo>
                <a:cubicBezTo>
                  <a:pt x="581" y="231"/>
                  <a:pt x="587" y="235"/>
                  <a:pt x="589" y="237"/>
                </a:cubicBezTo>
                <a:lnTo>
                  <a:pt x="589" y="247"/>
                </a:lnTo>
                <a:lnTo>
                  <a:pt x="588" y="249"/>
                </a:lnTo>
                <a:lnTo>
                  <a:pt x="588" y="250"/>
                </a:lnTo>
                <a:lnTo>
                  <a:pt x="587" y="251"/>
                </a:lnTo>
                <a:lnTo>
                  <a:pt x="586" y="252"/>
                </a:lnTo>
                <a:cubicBezTo>
                  <a:pt x="585" y="255"/>
                  <a:pt x="583" y="259"/>
                  <a:pt x="583" y="261"/>
                </a:cubicBezTo>
                <a:lnTo>
                  <a:pt x="583" y="263"/>
                </a:lnTo>
                <a:lnTo>
                  <a:pt x="583" y="264"/>
                </a:lnTo>
                <a:lnTo>
                  <a:pt x="583" y="266"/>
                </a:lnTo>
                <a:cubicBezTo>
                  <a:pt x="582" y="272"/>
                  <a:pt x="590" y="278"/>
                  <a:pt x="594" y="277"/>
                </a:cubicBezTo>
                <a:lnTo>
                  <a:pt x="595" y="277"/>
                </a:lnTo>
                <a:lnTo>
                  <a:pt x="596" y="277"/>
                </a:lnTo>
                <a:lnTo>
                  <a:pt x="597" y="277"/>
                </a:lnTo>
                <a:lnTo>
                  <a:pt x="598" y="276"/>
                </a:lnTo>
                <a:lnTo>
                  <a:pt x="599" y="276"/>
                </a:lnTo>
                <a:lnTo>
                  <a:pt x="600" y="276"/>
                </a:lnTo>
                <a:lnTo>
                  <a:pt x="601" y="275"/>
                </a:lnTo>
                <a:lnTo>
                  <a:pt x="602" y="275"/>
                </a:lnTo>
                <a:lnTo>
                  <a:pt x="604" y="275"/>
                </a:lnTo>
                <a:lnTo>
                  <a:pt x="605" y="275"/>
                </a:lnTo>
                <a:lnTo>
                  <a:pt x="607" y="275"/>
                </a:lnTo>
                <a:lnTo>
                  <a:pt x="609" y="275"/>
                </a:lnTo>
                <a:lnTo>
                  <a:pt x="610" y="275"/>
                </a:lnTo>
                <a:lnTo>
                  <a:pt x="611" y="276"/>
                </a:lnTo>
                <a:lnTo>
                  <a:pt x="612" y="276"/>
                </a:lnTo>
                <a:lnTo>
                  <a:pt x="613" y="277"/>
                </a:lnTo>
                <a:lnTo>
                  <a:pt x="614" y="278"/>
                </a:lnTo>
                <a:lnTo>
                  <a:pt x="614" y="279"/>
                </a:lnTo>
                <a:lnTo>
                  <a:pt x="614" y="280"/>
                </a:lnTo>
                <a:lnTo>
                  <a:pt x="614" y="282"/>
                </a:lnTo>
                <a:lnTo>
                  <a:pt x="614" y="284"/>
                </a:lnTo>
                <a:lnTo>
                  <a:pt x="614" y="286"/>
                </a:lnTo>
                <a:lnTo>
                  <a:pt x="613" y="288"/>
                </a:lnTo>
                <a:lnTo>
                  <a:pt x="613" y="291"/>
                </a:lnTo>
                <a:lnTo>
                  <a:pt x="613" y="293"/>
                </a:lnTo>
                <a:lnTo>
                  <a:pt x="614" y="294"/>
                </a:lnTo>
                <a:lnTo>
                  <a:pt x="614" y="296"/>
                </a:lnTo>
                <a:lnTo>
                  <a:pt x="615" y="297"/>
                </a:lnTo>
                <a:lnTo>
                  <a:pt x="616" y="298"/>
                </a:lnTo>
                <a:lnTo>
                  <a:pt x="616" y="299"/>
                </a:lnTo>
                <a:lnTo>
                  <a:pt x="618" y="300"/>
                </a:lnTo>
                <a:lnTo>
                  <a:pt x="619" y="300"/>
                </a:lnTo>
                <a:lnTo>
                  <a:pt x="621" y="300"/>
                </a:lnTo>
                <a:lnTo>
                  <a:pt x="622" y="300"/>
                </a:lnTo>
                <a:lnTo>
                  <a:pt x="624" y="300"/>
                </a:lnTo>
                <a:lnTo>
                  <a:pt x="627" y="299"/>
                </a:lnTo>
                <a:cubicBezTo>
                  <a:pt x="632" y="299"/>
                  <a:pt x="636" y="300"/>
                  <a:pt x="638" y="302"/>
                </a:cubicBezTo>
                <a:lnTo>
                  <a:pt x="640" y="302"/>
                </a:lnTo>
                <a:lnTo>
                  <a:pt x="641" y="303"/>
                </a:lnTo>
                <a:lnTo>
                  <a:pt x="643" y="304"/>
                </a:lnTo>
                <a:lnTo>
                  <a:pt x="643" y="304"/>
                </a:lnTo>
                <a:cubicBezTo>
                  <a:pt x="648" y="308"/>
                  <a:pt x="655" y="309"/>
                  <a:pt x="656" y="309"/>
                </a:cubicBezTo>
                <a:cubicBezTo>
                  <a:pt x="662" y="310"/>
                  <a:pt x="667" y="302"/>
                  <a:pt x="668" y="296"/>
                </a:cubicBezTo>
                <a:lnTo>
                  <a:pt x="668" y="291"/>
                </a:lnTo>
                <a:lnTo>
                  <a:pt x="668" y="289"/>
                </a:lnTo>
                <a:lnTo>
                  <a:pt x="669" y="288"/>
                </a:lnTo>
                <a:lnTo>
                  <a:pt x="670" y="287"/>
                </a:lnTo>
                <a:lnTo>
                  <a:pt x="671" y="286"/>
                </a:lnTo>
                <a:lnTo>
                  <a:pt x="672" y="285"/>
                </a:lnTo>
                <a:lnTo>
                  <a:pt x="673" y="285"/>
                </a:lnTo>
                <a:lnTo>
                  <a:pt x="674" y="285"/>
                </a:lnTo>
                <a:lnTo>
                  <a:pt x="675" y="286"/>
                </a:lnTo>
                <a:lnTo>
                  <a:pt x="677" y="287"/>
                </a:lnTo>
                <a:cubicBezTo>
                  <a:pt x="687" y="296"/>
                  <a:pt x="696" y="308"/>
                  <a:pt x="703" y="318"/>
                </a:cubicBezTo>
                <a:cubicBezTo>
                  <a:pt x="694" y="326"/>
                  <a:pt x="695" y="339"/>
                  <a:pt x="695" y="348"/>
                </a:cubicBezTo>
                <a:cubicBezTo>
                  <a:pt x="696" y="351"/>
                  <a:pt x="696" y="356"/>
                  <a:pt x="696" y="358"/>
                </a:cubicBezTo>
                <a:cubicBezTo>
                  <a:pt x="696" y="366"/>
                  <a:pt x="692" y="374"/>
                  <a:pt x="689" y="380"/>
                </a:cubicBezTo>
                <a:cubicBezTo>
                  <a:pt x="688" y="387"/>
                  <a:pt x="684" y="396"/>
                  <a:pt x="682" y="400"/>
                </a:cubicBezTo>
                <a:cubicBezTo>
                  <a:pt x="680" y="405"/>
                  <a:pt x="677" y="413"/>
                  <a:pt x="676" y="421"/>
                </a:cubicBezTo>
                <a:cubicBezTo>
                  <a:pt x="675" y="431"/>
                  <a:pt x="686" y="436"/>
                  <a:pt x="695" y="437"/>
                </a:cubicBezTo>
                <a:cubicBezTo>
                  <a:pt x="709" y="439"/>
                  <a:pt x="712" y="446"/>
                  <a:pt x="714" y="459"/>
                </a:cubicBezTo>
                <a:cubicBezTo>
                  <a:pt x="712" y="481"/>
                  <a:pt x="732" y="501"/>
                  <a:pt x="748" y="505"/>
                </a:cubicBezTo>
                <a:cubicBezTo>
                  <a:pt x="750" y="506"/>
                  <a:pt x="754" y="507"/>
                  <a:pt x="754" y="508"/>
                </a:cubicBezTo>
                <a:cubicBezTo>
                  <a:pt x="752" y="537"/>
                  <a:pt x="742" y="573"/>
                  <a:pt x="727" y="603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6" name="Oval 45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312260" y="2626624"/>
            <a:ext cx="615315" cy="6134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69" h="966">
                <a:moveTo>
                  <a:pt x="0" y="483"/>
                </a:moveTo>
                <a:cubicBezTo>
                  <a:pt x="-8" y="212"/>
                  <a:pt x="241" y="-7"/>
                  <a:pt x="485" y="0"/>
                </a:cubicBezTo>
                <a:cubicBezTo>
                  <a:pt x="756" y="-8"/>
                  <a:pt x="976" y="240"/>
                  <a:pt x="969" y="483"/>
                </a:cubicBezTo>
                <a:cubicBezTo>
                  <a:pt x="977" y="754"/>
                  <a:pt x="728" y="973"/>
                  <a:pt x="485" y="966"/>
                </a:cubicBezTo>
                <a:cubicBezTo>
                  <a:pt x="213" y="974"/>
                  <a:pt x="-7" y="726"/>
                  <a:pt x="0" y="483"/>
                </a:cubicBezTo>
                <a:close/>
                <a:moveTo>
                  <a:pt x="265" y="475"/>
                </a:moveTo>
                <a:lnTo>
                  <a:pt x="483" y="300"/>
                </a:lnTo>
                <a:lnTo>
                  <a:pt x="597" y="389"/>
                </a:lnTo>
                <a:lnTo>
                  <a:pt x="700" y="475"/>
                </a:lnTo>
                <a:lnTo>
                  <a:pt x="748" y="513"/>
                </a:lnTo>
                <a:lnTo>
                  <a:pt x="803" y="445"/>
                </a:lnTo>
                <a:lnTo>
                  <a:pt x="700" y="362"/>
                </a:lnTo>
                <a:lnTo>
                  <a:pt x="597" y="278"/>
                </a:lnTo>
                <a:lnTo>
                  <a:pt x="483" y="185"/>
                </a:lnTo>
                <a:lnTo>
                  <a:pt x="163" y="445"/>
                </a:lnTo>
                <a:lnTo>
                  <a:pt x="219" y="513"/>
                </a:lnTo>
                <a:lnTo>
                  <a:pt x="265" y="475"/>
                </a:lnTo>
                <a:close/>
                <a:moveTo>
                  <a:pt x="700" y="544"/>
                </a:moveTo>
                <a:lnTo>
                  <a:pt x="700" y="498"/>
                </a:lnTo>
                <a:lnTo>
                  <a:pt x="597" y="414"/>
                </a:lnTo>
                <a:lnTo>
                  <a:pt x="483" y="322"/>
                </a:lnTo>
                <a:lnTo>
                  <a:pt x="265" y="498"/>
                </a:lnTo>
                <a:lnTo>
                  <a:pt x="265" y="740"/>
                </a:lnTo>
                <a:lnTo>
                  <a:pt x="404" y="740"/>
                </a:lnTo>
                <a:lnTo>
                  <a:pt x="404" y="503"/>
                </a:lnTo>
                <a:lnTo>
                  <a:pt x="565" y="503"/>
                </a:lnTo>
                <a:lnTo>
                  <a:pt x="565" y="740"/>
                </a:lnTo>
                <a:lnTo>
                  <a:pt x="700" y="740"/>
                </a:lnTo>
                <a:lnTo>
                  <a:pt x="700" y="544"/>
                </a:ln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7" name="Oval 4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429232" y="4033656"/>
            <a:ext cx="606425" cy="6083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55" h="958">
                <a:moveTo>
                  <a:pt x="0" y="479"/>
                </a:moveTo>
                <a:lnTo>
                  <a:pt x="0" y="466"/>
                </a:lnTo>
                <a:cubicBezTo>
                  <a:pt x="-8" y="203"/>
                  <a:pt x="256" y="-6"/>
                  <a:pt x="466" y="0"/>
                </a:cubicBezTo>
                <a:lnTo>
                  <a:pt x="477" y="0"/>
                </a:lnTo>
                <a:lnTo>
                  <a:pt x="490" y="0"/>
                </a:lnTo>
                <a:cubicBezTo>
                  <a:pt x="752" y="-8"/>
                  <a:pt x="961" y="257"/>
                  <a:pt x="955" y="468"/>
                </a:cubicBezTo>
                <a:lnTo>
                  <a:pt x="955" y="479"/>
                </a:lnTo>
                <a:lnTo>
                  <a:pt x="955" y="492"/>
                </a:lnTo>
                <a:cubicBezTo>
                  <a:pt x="963" y="755"/>
                  <a:pt x="699" y="964"/>
                  <a:pt x="489" y="958"/>
                </a:cubicBezTo>
                <a:lnTo>
                  <a:pt x="477" y="958"/>
                </a:lnTo>
                <a:lnTo>
                  <a:pt x="465" y="958"/>
                </a:lnTo>
                <a:cubicBezTo>
                  <a:pt x="203" y="966"/>
                  <a:pt x="-6" y="701"/>
                  <a:pt x="0" y="490"/>
                </a:cubicBezTo>
                <a:lnTo>
                  <a:pt x="0" y="479"/>
                </a:lnTo>
                <a:close/>
                <a:moveTo>
                  <a:pt x="194" y="768"/>
                </a:moveTo>
                <a:lnTo>
                  <a:pt x="277" y="675"/>
                </a:lnTo>
                <a:lnTo>
                  <a:pt x="625" y="675"/>
                </a:lnTo>
                <a:lnTo>
                  <a:pt x="625" y="581"/>
                </a:lnTo>
                <a:lnTo>
                  <a:pt x="294" y="581"/>
                </a:lnTo>
                <a:lnTo>
                  <a:pt x="294" y="353"/>
                </a:lnTo>
                <a:lnTo>
                  <a:pt x="142" y="353"/>
                </a:lnTo>
                <a:lnTo>
                  <a:pt x="142" y="675"/>
                </a:lnTo>
                <a:lnTo>
                  <a:pt x="194" y="675"/>
                </a:lnTo>
                <a:lnTo>
                  <a:pt x="194" y="768"/>
                </a:lnTo>
                <a:close/>
                <a:moveTo>
                  <a:pt x="671" y="563"/>
                </a:moveTo>
                <a:lnTo>
                  <a:pt x="761" y="658"/>
                </a:lnTo>
                <a:lnTo>
                  <a:pt x="761" y="563"/>
                </a:lnTo>
                <a:lnTo>
                  <a:pt x="812" y="563"/>
                </a:lnTo>
                <a:lnTo>
                  <a:pt x="812" y="226"/>
                </a:lnTo>
                <a:lnTo>
                  <a:pt x="313" y="226"/>
                </a:lnTo>
                <a:lnTo>
                  <a:pt x="313" y="563"/>
                </a:lnTo>
                <a:lnTo>
                  <a:pt x="671" y="563"/>
                </a:lnTo>
                <a:close/>
                <a:moveTo>
                  <a:pt x="731" y="359"/>
                </a:moveTo>
                <a:cubicBezTo>
                  <a:pt x="753" y="358"/>
                  <a:pt x="770" y="381"/>
                  <a:pt x="769" y="397"/>
                </a:cubicBezTo>
                <a:cubicBezTo>
                  <a:pt x="770" y="420"/>
                  <a:pt x="749" y="436"/>
                  <a:pt x="731" y="435"/>
                </a:cubicBezTo>
                <a:cubicBezTo>
                  <a:pt x="709" y="437"/>
                  <a:pt x="692" y="416"/>
                  <a:pt x="693" y="397"/>
                </a:cubicBezTo>
                <a:cubicBezTo>
                  <a:pt x="692" y="378"/>
                  <a:pt x="712" y="358"/>
                  <a:pt x="731" y="359"/>
                </a:cubicBezTo>
                <a:close/>
                <a:moveTo>
                  <a:pt x="411" y="435"/>
                </a:moveTo>
                <a:cubicBezTo>
                  <a:pt x="389" y="437"/>
                  <a:pt x="372" y="416"/>
                  <a:pt x="373" y="397"/>
                </a:cubicBezTo>
                <a:cubicBezTo>
                  <a:pt x="372" y="378"/>
                  <a:pt x="392" y="358"/>
                  <a:pt x="411" y="359"/>
                </a:cubicBezTo>
                <a:cubicBezTo>
                  <a:pt x="433" y="358"/>
                  <a:pt x="450" y="381"/>
                  <a:pt x="449" y="397"/>
                </a:cubicBezTo>
                <a:cubicBezTo>
                  <a:pt x="450" y="420"/>
                  <a:pt x="429" y="436"/>
                  <a:pt x="411" y="435"/>
                </a:cubicBezTo>
                <a:close/>
                <a:moveTo>
                  <a:pt x="517" y="435"/>
                </a:moveTo>
                <a:cubicBezTo>
                  <a:pt x="494" y="437"/>
                  <a:pt x="478" y="416"/>
                  <a:pt x="479" y="397"/>
                </a:cubicBezTo>
                <a:cubicBezTo>
                  <a:pt x="478" y="378"/>
                  <a:pt x="498" y="358"/>
                  <a:pt x="517" y="359"/>
                </a:cubicBezTo>
                <a:cubicBezTo>
                  <a:pt x="539" y="358"/>
                  <a:pt x="555" y="381"/>
                  <a:pt x="555" y="397"/>
                </a:cubicBezTo>
                <a:cubicBezTo>
                  <a:pt x="556" y="420"/>
                  <a:pt x="535" y="436"/>
                  <a:pt x="517" y="435"/>
                </a:cubicBezTo>
                <a:close/>
                <a:moveTo>
                  <a:pt x="625" y="435"/>
                </a:moveTo>
                <a:cubicBezTo>
                  <a:pt x="603" y="436"/>
                  <a:pt x="584" y="416"/>
                  <a:pt x="584" y="397"/>
                </a:cubicBezTo>
                <a:cubicBezTo>
                  <a:pt x="583" y="378"/>
                  <a:pt x="606" y="358"/>
                  <a:pt x="625" y="359"/>
                </a:cubicBezTo>
                <a:cubicBezTo>
                  <a:pt x="647" y="361"/>
                  <a:pt x="664" y="381"/>
                  <a:pt x="663" y="397"/>
                </a:cubicBezTo>
                <a:cubicBezTo>
                  <a:pt x="664" y="420"/>
                  <a:pt x="644" y="436"/>
                  <a:pt x="625" y="435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8" name="Oval 52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937399" y="3509187"/>
            <a:ext cx="410210" cy="4127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46" h="650">
                <a:moveTo>
                  <a:pt x="0" y="325"/>
                </a:moveTo>
                <a:lnTo>
                  <a:pt x="0" y="316"/>
                </a:lnTo>
                <a:cubicBezTo>
                  <a:pt x="-5" y="138"/>
                  <a:pt x="173" y="-4"/>
                  <a:pt x="315" y="0"/>
                </a:cubicBezTo>
                <a:lnTo>
                  <a:pt x="323" y="0"/>
                </a:lnTo>
                <a:lnTo>
                  <a:pt x="332" y="0"/>
                </a:lnTo>
                <a:cubicBezTo>
                  <a:pt x="509" y="-5"/>
                  <a:pt x="650" y="174"/>
                  <a:pt x="646" y="317"/>
                </a:cubicBezTo>
                <a:lnTo>
                  <a:pt x="646" y="325"/>
                </a:lnTo>
                <a:lnTo>
                  <a:pt x="646" y="334"/>
                </a:lnTo>
                <a:cubicBezTo>
                  <a:pt x="651" y="512"/>
                  <a:pt x="473" y="654"/>
                  <a:pt x="331" y="650"/>
                </a:cubicBezTo>
                <a:lnTo>
                  <a:pt x="323" y="650"/>
                </a:lnTo>
                <a:lnTo>
                  <a:pt x="314" y="650"/>
                </a:lnTo>
                <a:cubicBezTo>
                  <a:pt x="137" y="655"/>
                  <a:pt x="-4" y="476"/>
                  <a:pt x="0" y="333"/>
                </a:cubicBezTo>
                <a:lnTo>
                  <a:pt x="0" y="325"/>
                </a:lnTo>
                <a:close/>
                <a:moveTo>
                  <a:pt x="175" y="363"/>
                </a:moveTo>
                <a:lnTo>
                  <a:pt x="175" y="361"/>
                </a:lnTo>
                <a:cubicBezTo>
                  <a:pt x="174" y="317"/>
                  <a:pt x="218" y="282"/>
                  <a:pt x="253" y="283"/>
                </a:cubicBezTo>
                <a:lnTo>
                  <a:pt x="255" y="283"/>
                </a:lnTo>
                <a:lnTo>
                  <a:pt x="257" y="283"/>
                </a:lnTo>
                <a:cubicBezTo>
                  <a:pt x="301" y="282"/>
                  <a:pt x="336" y="326"/>
                  <a:pt x="335" y="362"/>
                </a:cubicBezTo>
                <a:lnTo>
                  <a:pt x="335" y="363"/>
                </a:lnTo>
                <a:lnTo>
                  <a:pt x="335" y="366"/>
                </a:lnTo>
                <a:cubicBezTo>
                  <a:pt x="336" y="410"/>
                  <a:pt x="292" y="445"/>
                  <a:pt x="257" y="444"/>
                </a:cubicBezTo>
                <a:lnTo>
                  <a:pt x="255" y="444"/>
                </a:lnTo>
                <a:lnTo>
                  <a:pt x="253" y="444"/>
                </a:lnTo>
                <a:cubicBezTo>
                  <a:pt x="209" y="445"/>
                  <a:pt x="174" y="401"/>
                  <a:pt x="175" y="365"/>
                </a:cubicBezTo>
                <a:lnTo>
                  <a:pt x="175" y="363"/>
                </a:lnTo>
                <a:close/>
                <a:moveTo>
                  <a:pt x="109" y="505"/>
                </a:moveTo>
                <a:lnTo>
                  <a:pt x="495" y="505"/>
                </a:lnTo>
                <a:lnTo>
                  <a:pt x="495" y="223"/>
                </a:lnTo>
                <a:lnTo>
                  <a:pt x="109" y="223"/>
                </a:lnTo>
                <a:lnTo>
                  <a:pt x="109" y="505"/>
                </a:lnTo>
                <a:close/>
                <a:moveTo>
                  <a:pt x="375" y="253"/>
                </a:moveTo>
                <a:lnTo>
                  <a:pt x="454" y="253"/>
                </a:lnTo>
                <a:lnTo>
                  <a:pt x="454" y="302"/>
                </a:lnTo>
                <a:lnTo>
                  <a:pt x="375" y="302"/>
                </a:lnTo>
                <a:lnTo>
                  <a:pt x="375" y="253"/>
                </a:lnTo>
                <a:close/>
                <a:moveTo>
                  <a:pt x="142" y="364"/>
                </a:moveTo>
                <a:cubicBezTo>
                  <a:pt x="142" y="360"/>
                  <a:pt x="144" y="356"/>
                  <a:pt x="143" y="357"/>
                </a:cubicBezTo>
                <a:lnTo>
                  <a:pt x="144" y="356"/>
                </a:lnTo>
                <a:lnTo>
                  <a:pt x="144" y="355"/>
                </a:lnTo>
                <a:lnTo>
                  <a:pt x="144" y="354"/>
                </a:lnTo>
                <a:lnTo>
                  <a:pt x="144" y="353"/>
                </a:lnTo>
                <a:lnTo>
                  <a:pt x="144" y="342"/>
                </a:lnTo>
                <a:cubicBezTo>
                  <a:pt x="147" y="334"/>
                  <a:pt x="151" y="323"/>
                  <a:pt x="153" y="321"/>
                </a:cubicBezTo>
                <a:lnTo>
                  <a:pt x="153" y="320"/>
                </a:lnTo>
                <a:lnTo>
                  <a:pt x="153" y="319"/>
                </a:lnTo>
                <a:lnTo>
                  <a:pt x="153" y="318"/>
                </a:lnTo>
                <a:lnTo>
                  <a:pt x="154" y="317"/>
                </a:lnTo>
                <a:lnTo>
                  <a:pt x="154" y="316"/>
                </a:lnTo>
                <a:lnTo>
                  <a:pt x="154" y="315"/>
                </a:lnTo>
                <a:lnTo>
                  <a:pt x="155" y="314"/>
                </a:lnTo>
                <a:lnTo>
                  <a:pt x="155" y="313"/>
                </a:lnTo>
                <a:lnTo>
                  <a:pt x="155" y="311"/>
                </a:lnTo>
                <a:lnTo>
                  <a:pt x="155" y="310"/>
                </a:lnTo>
                <a:lnTo>
                  <a:pt x="156" y="309"/>
                </a:lnTo>
                <a:lnTo>
                  <a:pt x="158" y="307"/>
                </a:lnTo>
                <a:lnTo>
                  <a:pt x="159" y="306"/>
                </a:lnTo>
                <a:lnTo>
                  <a:pt x="159" y="305"/>
                </a:lnTo>
                <a:lnTo>
                  <a:pt x="160" y="304"/>
                </a:lnTo>
                <a:lnTo>
                  <a:pt x="161" y="303"/>
                </a:lnTo>
                <a:lnTo>
                  <a:pt x="161" y="302"/>
                </a:lnTo>
                <a:lnTo>
                  <a:pt x="169" y="294"/>
                </a:lnTo>
                <a:lnTo>
                  <a:pt x="169" y="292"/>
                </a:lnTo>
                <a:lnTo>
                  <a:pt x="171" y="290"/>
                </a:lnTo>
                <a:lnTo>
                  <a:pt x="172" y="289"/>
                </a:lnTo>
                <a:lnTo>
                  <a:pt x="174" y="288"/>
                </a:lnTo>
                <a:cubicBezTo>
                  <a:pt x="192" y="266"/>
                  <a:pt x="228" y="252"/>
                  <a:pt x="252" y="253"/>
                </a:cubicBezTo>
                <a:lnTo>
                  <a:pt x="253" y="253"/>
                </a:lnTo>
                <a:lnTo>
                  <a:pt x="255" y="253"/>
                </a:lnTo>
                <a:cubicBezTo>
                  <a:pt x="287" y="252"/>
                  <a:pt x="320" y="270"/>
                  <a:pt x="335" y="288"/>
                </a:cubicBezTo>
                <a:cubicBezTo>
                  <a:pt x="340" y="293"/>
                  <a:pt x="345" y="300"/>
                  <a:pt x="345" y="302"/>
                </a:cubicBezTo>
                <a:lnTo>
                  <a:pt x="346" y="303"/>
                </a:lnTo>
                <a:lnTo>
                  <a:pt x="347" y="304"/>
                </a:lnTo>
                <a:lnTo>
                  <a:pt x="348" y="305"/>
                </a:lnTo>
                <a:lnTo>
                  <a:pt x="348" y="306"/>
                </a:lnTo>
                <a:lnTo>
                  <a:pt x="349" y="307"/>
                </a:lnTo>
                <a:lnTo>
                  <a:pt x="350" y="309"/>
                </a:lnTo>
                <a:lnTo>
                  <a:pt x="351" y="310"/>
                </a:lnTo>
                <a:lnTo>
                  <a:pt x="352" y="311"/>
                </a:lnTo>
                <a:lnTo>
                  <a:pt x="352" y="313"/>
                </a:lnTo>
                <a:lnTo>
                  <a:pt x="353" y="314"/>
                </a:lnTo>
                <a:lnTo>
                  <a:pt x="353" y="315"/>
                </a:lnTo>
                <a:lnTo>
                  <a:pt x="354" y="317"/>
                </a:lnTo>
                <a:lnTo>
                  <a:pt x="355" y="319"/>
                </a:lnTo>
                <a:lnTo>
                  <a:pt x="356" y="320"/>
                </a:lnTo>
                <a:cubicBezTo>
                  <a:pt x="359" y="324"/>
                  <a:pt x="362" y="337"/>
                  <a:pt x="362" y="341"/>
                </a:cubicBezTo>
                <a:lnTo>
                  <a:pt x="362" y="342"/>
                </a:lnTo>
                <a:cubicBezTo>
                  <a:pt x="362" y="344"/>
                  <a:pt x="363" y="346"/>
                  <a:pt x="363" y="347"/>
                </a:cubicBezTo>
                <a:lnTo>
                  <a:pt x="364" y="348"/>
                </a:lnTo>
                <a:lnTo>
                  <a:pt x="364" y="349"/>
                </a:lnTo>
                <a:lnTo>
                  <a:pt x="364" y="350"/>
                </a:lnTo>
                <a:lnTo>
                  <a:pt x="364" y="352"/>
                </a:lnTo>
                <a:lnTo>
                  <a:pt x="365" y="353"/>
                </a:lnTo>
                <a:lnTo>
                  <a:pt x="365" y="364"/>
                </a:lnTo>
                <a:lnTo>
                  <a:pt x="365" y="365"/>
                </a:lnTo>
                <a:cubicBezTo>
                  <a:pt x="365" y="378"/>
                  <a:pt x="360" y="395"/>
                  <a:pt x="356" y="402"/>
                </a:cubicBezTo>
                <a:cubicBezTo>
                  <a:pt x="354" y="410"/>
                  <a:pt x="349" y="422"/>
                  <a:pt x="345" y="426"/>
                </a:cubicBezTo>
                <a:lnTo>
                  <a:pt x="345" y="427"/>
                </a:lnTo>
                <a:lnTo>
                  <a:pt x="344" y="428"/>
                </a:lnTo>
                <a:lnTo>
                  <a:pt x="343" y="429"/>
                </a:lnTo>
                <a:lnTo>
                  <a:pt x="342" y="431"/>
                </a:lnTo>
                <a:lnTo>
                  <a:pt x="341" y="432"/>
                </a:lnTo>
                <a:lnTo>
                  <a:pt x="340" y="433"/>
                </a:lnTo>
                <a:lnTo>
                  <a:pt x="338" y="435"/>
                </a:lnTo>
                <a:lnTo>
                  <a:pt x="337" y="436"/>
                </a:lnTo>
                <a:lnTo>
                  <a:pt x="335" y="437"/>
                </a:lnTo>
                <a:lnTo>
                  <a:pt x="335" y="437"/>
                </a:lnTo>
                <a:cubicBezTo>
                  <a:pt x="317" y="459"/>
                  <a:pt x="281" y="476"/>
                  <a:pt x="255" y="475"/>
                </a:cubicBezTo>
                <a:cubicBezTo>
                  <a:pt x="238" y="475"/>
                  <a:pt x="222" y="471"/>
                  <a:pt x="207" y="464"/>
                </a:cubicBezTo>
                <a:cubicBezTo>
                  <a:pt x="203" y="462"/>
                  <a:pt x="196" y="459"/>
                  <a:pt x="196" y="459"/>
                </a:cubicBezTo>
                <a:lnTo>
                  <a:pt x="195" y="458"/>
                </a:lnTo>
                <a:lnTo>
                  <a:pt x="194" y="457"/>
                </a:lnTo>
                <a:lnTo>
                  <a:pt x="193" y="456"/>
                </a:lnTo>
                <a:lnTo>
                  <a:pt x="191" y="455"/>
                </a:lnTo>
                <a:lnTo>
                  <a:pt x="190" y="454"/>
                </a:lnTo>
                <a:lnTo>
                  <a:pt x="189" y="454"/>
                </a:lnTo>
                <a:lnTo>
                  <a:pt x="188" y="453"/>
                </a:lnTo>
                <a:lnTo>
                  <a:pt x="182" y="448"/>
                </a:lnTo>
                <a:lnTo>
                  <a:pt x="181" y="447"/>
                </a:lnTo>
                <a:lnTo>
                  <a:pt x="180" y="446"/>
                </a:lnTo>
                <a:lnTo>
                  <a:pt x="179" y="446"/>
                </a:lnTo>
                <a:lnTo>
                  <a:pt x="178" y="445"/>
                </a:lnTo>
                <a:lnTo>
                  <a:pt x="177" y="444"/>
                </a:lnTo>
                <a:lnTo>
                  <a:pt x="175" y="444"/>
                </a:lnTo>
                <a:lnTo>
                  <a:pt x="174" y="443"/>
                </a:lnTo>
                <a:cubicBezTo>
                  <a:pt x="175" y="439"/>
                  <a:pt x="169" y="435"/>
                  <a:pt x="167" y="433"/>
                </a:cubicBezTo>
                <a:lnTo>
                  <a:pt x="166" y="432"/>
                </a:lnTo>
                <a:lnTo>
                  <a:pt x="165" y="430"/>
                </a:lnTo>
                <a:lnTo>
                  <a:pt x="163" y="428"/>
                </a:lnTo>
                <a:lnTo>
                  <a:pt x="162" y="427"/>
                </a:lnTo>
                <a:lnTo>
                  <a:pt x="161" y="426"/>
                </a:lnTo>
                <a:lnTo>
                  <a:pt x="161" y="425"/>
                </a:lnTo>
                <a:cubicBezTo>
                  <a:pt x="160" y="422"/>
                  <a:pt x="156" y="416"/>
                  <a:pt x="156" y="416"/>
                </a:cubicBezTo>
                <a:lnTo>
                  <a:pt x="155" y="415"/>
                </a:lnTo>
                <a:cubicBezTo>
                  <a:pt x="154" y="414"/>
                  <a:pt x="152" y="409"/>
                  <a:pt x="152" y="409"/>
                </a:cubicBezTo>
                <a:lnTo>
                  <a:pt x="152" y="408"/>
                </a:lnTo>
                <a:cubicBezTo>
                  <a:pt x="152" y="405"/>
                  <a:pt x="149" y="400"/>
                  <a:pt x="149" y="401"/>
                </a:cubicBezTo>
                <a:cubicBezTo>
                  <a:pt x="144" y="391"/>
                  <a:pt x="142" y="374"/>
                  <a:pt x="142" y="365"/>
                </a:cubicBezTo>
                <a:lnTo>
                  <a:pt x="142" y="364"/>
                </a:lnTo>
                <a:close/>
                <a:moveTo>
                  <a:pt x="378" y="180"/>
                </a:moveTo>
                <a:lnTo>
                  <a:pt x="451" y="180"/>
                </a:lnTo>
                <a:lnTo>
                  <a:pt x="451" y="212"/>
                </a:lnTo>
                <a:lnTo>
                  <a:pt x="378" y="212"/>
                </a:lnTo>
                <a:lnTo>
                  <a:pt x="378" y="180"/>
                </a:ln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9" name="Oval 5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437377" y="1735991"/>
            <a:ext cx="589867" cy="58986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29" h="929">
                <a:moveTo>
                  <a:pt x="1" y="464"/>
                </a:moveTo>
                <a:lnTo>
                  <a:pt x="0" y="452"/>
                </a:lnTo>
                <a:lnTo>
                  <a:pt x="0" y="440"/>
                </a:lnTo>
                <a:lnTo>
                  <a:pt x="0" y="428"/>
                </a:lnTo>
                <a:lnTo>
                  <a:pt x="0" y="417"/>
                </a:lnTo>
                <a:cubicBezTo>
                  <a:pt x="-2" y="179"/>
                  <a:pt x="300" y="-5"/>
                  <a:pt x="421" y="0"/>
                </a:cubicBezTo>
                <a:lnTo>
                  <a:pt x="435" y="0"/>
                </a:lnTo>
                <a:lnTo>
                  <a:pt x="444" y="0"/>
                </a:lnTo>
                <a:lnTo>
                  <a:pt x="453" y="0"/>
                </a:lnTo>
                <a:lnTo>
                  <a:pt x="464" y="1"/>
                </a:lnTo>
                <a:lnTo>
                  <a:pt x="477" y="0"/>
                </a:lnTo>
                <a:lnTo>
                  <a:pt x="489" y="0"/>
                </a:lnTo>
                <a:lnTo>
                  <a:pt x="501" y="0"/>
                </a:lnTo>
                <a:lnTo>
                  <a:pt x="512" y="0"/>
                </a:lnTo>
                <a:cubicBezTo>
                  <a:pt x="750" y="-2"/>
                  <a:pt x="934" y="300"/>
                  <a:pt x="929" y="421"/>
                </a:cubicBezTo>
                <a:lnTo>
                  <a:pt x="929" y="435"/>
                </a:lnTo>
                <a:lnTo>
                  <a:pt x="929" y="444"/>
                </a:lnTo>
                <a:lnTo>
                  <a:pt x="928" y="453"/>
                </a:lnTo>
                <a:lnTo>
                  <a:pt x="928" y="464"/>
                </a:lnTo>
                <a:lnTo>
                  <a:pt x="929" y="477"/>
                </a:lnTo>
                <a:lnTo>
                  <a:pt x="929" y="489"/>
                </a:lnTo>
                <a:lnTo>
                  <a:pt x="929" y="501"/>
                </a:lnTo>
                <a:lnTo>
                  <a:pt x="929" y="512"/>
                </a:lnTo>
                <a:cubicBezTo>
                  <a:pt x="931" y="750"/>
                  <a:pt x="629" y="934"/>
                  <a:pt x="508" y="929"/>
                </a:cubicBezTo>
                <a:lnTo>
                  <a:pt x="494" y="929"/>
                </a:lnTo>
                <a:lnTo>
                  <a:pt x="485" y="929"/>
                </a:lnTo>
                <a:lnTo>
                  <a:pt x="476" y="928"/>
                </a:lnTo>
                <a:lnTo>
                  <a:pt x="464" y="928"/>
                </a:lnTo>
                <a:lnTo>
                  <a:pt x="452" y="929"/>
                </a:lnTo>
                <a:lnTo>
                  <a:pt x="440" y="929"/>
                </a:lnTo>
                <a:lnTo>
                  <a:pt x="428" y="929"/>
                </a:lnTo>
                <a:lnTo>
                  <a:pt x="417" y="929"/>
                </a:lnTo>
                <a:cubicBezTo>
                  <a:pt x="179" y="931"/>
                  <a:pt x="-5" y="629"/>
                  <a:pt x="0" y="508"/>
                </a:cubicBezTo>
                <a:lnTo>
                  <a:pt x="0" y="494"/>
                </a:lnTo>
                <a:lnTo>
                  <a:pt x="0" y="485"/>
                </a:lnTo>
                <a:lnTo>
                  <a:pt x="0" y="476"/>
                </a:lnTo>
                <a:lnTo>
                  <a:pt x="1" y="464"/>
                </a:lnTo>
                <a:close/>
                <a:moveTo>
                  <a:pt x="131" y="380"/>
                </a:moveTo>
                <a:lnTo>
                  <a:pt x="147" y="445"/>
                </a:lnTo>
                <a:lnTo>
                  <a:pt x="294" y="445"/>
                </a:lnTo>
                <a:lnTo>
                  <a:pt x="288" y="380"/>
                </a:lnTo>
                <a:lnTo>
                  <a:pt x="131" y="380"/>
                </a:lnTo>
                <a:close/>
                <a:moveTo>
                  <a:pt x="316" y="445"/>
                </a:moveTo>
                <a:lnTo>
                  <a:pt x="475" y="445"/>
                </a:lnTo>
                <a:lnTo>
                  <a:pt x="481" y="380"/>
                </a:lnTo>
                <a:lnTo>
                  <a:pt x="310" y="380"/>
                </a:lnTo>
                <a:lnTo>
                  <a:pt x="316" y="445"/>
                </a:lnTo>
                <a:close/>
                <a:moveTo>
                  <a:pt x="304" y="566"/>
                </a:moveTo>
                <a:lnTo>
                  <a:pt x="296" y="463"/>
                </a:lnTo>
                <a:lnTo>
                  <a:pt x="152" y="463"/>
                </a:lnTo>
                <a:lnTo>
                  <a:pt x="180" y="566"/>
                </a:lnTo>
                <a:lnTo>
                  <a:pt x="304" y="566"/>
                </a:lnTo>
                <a:close/>
                <a:moveTo>
                  <a:pt x="475" y="463"/>
                </a:moveTo>
                <a:lnTo>
                  <a:pt x="315" y="463"/>
                </a:lnTo>
                <a:lnTo>
                  <a:pt x="324" y="566"/>
                </a:lnTo>
                <a:lnTo>
                  <a:pt x="467" y="566"/>
                </a:lnTo>
                <a:lnTo>
                  <a:pt x="475" y="463"/>
                </a:lnTo>
                <a:close/>
                <a:moveTo>
                  <a:pt x="186" y="586"/>
                </a:moveTo>
                <a:lnTo>
                  <a:pt x="199" y="648"/>
                </a:lnTo>
                <a:lnTo>
                  <a:pt x="313" y="648"/>
                </a:lnTo>
                <a:lnTo>
                  <a:pt x="308" y="586"/>
                </a:lnTo>
                <a:lnTo>
                  <a:pt x="186" y="586"/>
                </a:lnTo>
                <a:close/>
                <a:moveTo>
                  <a:pt x="460" y="649"/>
                </a:moveTo>
                <a:lnTo>
                  <a:pt x="466" y="587"/>
                </a:lnTo>
                <a:lnTo>
                  <a:pt x="327" y="587"/>
                </a:lnTo>
                <a:lnTo>
                  <a:pt x="332" y="649"/>
                </a:lnTo>
                <a:lnTo>
                  <a:pt x="460" y="649"/>
                </a:lnTo>
                <a:close/>
                <a:moveTo>
                  <a:pt x="207" y="716"/>
                </a:moveTo>
                <a:cubicBezTo>
                  <a:pt x="206" y="687"/>
                  <a:pt x="233" y="664"/>
                  <a:pt x="258" y="665"/>
                </a:cubicBezTo>
                <a:cubicBezTo>
                  <a:pt x="287" y="664"/>
                  <a:pt x="310" y="691"/>
                  <a:pt x="310" y="716"/>
                </a:cubicBezTo>
                <a:cubicBezTo>
                  <a:pt x="311" y="745"/>
                  <a:pt x="283" y="768"/>
                  <a:pt x="258" y="768"/>
                </a:cubicBezTo>
                <a:cubicBezTo>
                  <a:pt x="229" y="769"/>
                  <a:pt x="206" y="741"/>
                  <a:pt x="207" y="716"/>
                </a:cubicBezTo>
                <a:close/>
                <a:moveTo>
                  <a:pt x="482" y="716"/>
                </a:moveTo>
                <a:cubicBezTo>
                  <a:pt x="481" y="687"/>
                  <a:pt x="508" y="664"/>
                  <a:pt x="533" y="665"/>
                </a:cubicBezTo>
                <a:cubicBezTo>
                  <a:pt x="562" y="664"/>
                  <a:pt x="585" y="691"/>
                  <a:pt x="585" y="716"/>
                </a:cubicBezTo>
                <a:cubicBezTo>
                  <a:pt x="586" y="745"/>
                  <a:pt x="558" y="768"/>
                  <a:pt x="533" y="768"/>
                </a:cubicBezTo>
                <a:cubicBezTo>
                  <a:pt x="504" y="769"/>
                  <a:pt x="481" y="741"/>
                  <a:pt x="482" y="716"/>
                </a:cubicBezTo>
                <a:close/>
                <a:moveTo>
                  <a:pt x="606" y="587"/>
                </a:moveTo>
                <a:lnTo>
                  <a:pt x="483" y="587"/>
                </a:lnTo>
                <a:lnTo>
                  <a:pt x="479" y="649"/>
                </a:lnTo>
                <a:lnTo>
                  <a:pt x="590" y="649"/>
                </a:lnTo>
                <a:lnTo>
                  <a:pt x="606" y="587"/>
                </a:lnTo>
                <a:close/>
                <a:moveTo>
                  <a:pt x="487" y="567"/>
                </a:moveTo>
                <a:lnTo>
                  <a:pt x="612" y="567"/>
                </a:lnTo>
                <a:lnTo>
                  <a:pt x="639" y="464"/>
                </a:lnTo>
                <a:lnTo>
                  <a:pt x="495" y="464"/>
                </a:lnTo>
                <a:lnTo>
                  <a:pt x="487" y="567"/>
                </a:lnTo>
                <a:close/>
                <a:moveTo>
                  <a:pt x="706" y="280"/>
                </a:moveTo>
                <a:cubicBezTo>
                  <a:pt x="701" y="279"/>
                  <a:pt x="693" y="283"/>
                  <a:pt x="690" y="285"/>
                </a:cubicBezTo>
                <a:lnTo>
                  <a:pt x="682" y="293"/>
                </a:lnTo>
                <a:lnTo>
                  <a:pt x="675" y="300"/>
                </a:lnTo>
                <a:lnTo>
                  <a:pt x="669" y="306"/>
                </a:lnTo>
                <a:lnTo>
                  <a:pt x="663" y="312"/>
                </a:lnTo>
                <a:lnTo>
                  <a:pt x="656" y="319"/>
                </a:lnTo>
                <a:lnTo>
                  <a:pt x="651" y="324"/>
                </a:lnTo>
                <a:lnTo>
                  <a:pt x="642" y="333"/>
                </a:lnTo>
                <a:lnTo>
                  <a:pt x="632" y="344"/>
                </a:lnTo>
                <a:lnTo>
                  <a:pt x="626" y="349"/>
                </a:lnTo>
                <a:lnTo>
                  <a:pt x="621" y="354"/>
                </a:lnTo>
                <a:lnTo>
                  <a:pt x="615" y="360"/>
                </a:lnTo>
                <a:lnTo>
                  <a:pt x="607" y="368"/>
                </a:lnTo>
                <a:lnTo>
                  <a:pt x="603" y="372"/>
                </a:lnTo>
                <a:lnTo>
                  <a:pt x="602" y="373"/>
                </a:lnTo>
                <a:lnTo>
                  <a:pt x="601" y="374"/>
                </a:lnTo>
                <a:lnTo>
                  <a:pt x="601" y="376"/>
                </a:lnTo>
                <a:lnTo>
                  <a:pt x="600" y="377"/>
                </a:lnTo>
                <a:lnTo>
                  <a:pt x="599" y="378"/>
                </a:lnTo>
                <a:lnTo>
                  <a:pt x="599" y="379"/>
                </a:lnTo>
                <a:lnTo>
                  <a:pt x="598" y="380"/>
                </a:lnTo>
                <a:lnTo>
                  <a:pt x="500" y="380"/>
                </a:lnTo>
                <a:lnTo>
                  <a:pt x="495" y="446"/>
                </a:lnTo>
                <a:lnTo>
                  <a:pt x="644" y="446"/>
                </a:lnTo>
                <a:lnTo>
                  <a:pt x="655" y="405"/>
                </a:lnTo>
                <a:lnTo>
                  <a:pt x="661" y="399"/>
                </a:lnTo>
                <a:lnTo>
                  <a:pt x="664" y="395"/>
                </a:lnTo>
                <a:lnTo>
                  <a:pt x="668" y="391"/>
                </a:lnTo>
                <a:lnTo>
                  <a:pt x="673" y="386"/>
                </a:lnTo>
                <a:lnTo>
                  <a:pt x="678" y="381"/>
                </a:lnTo>
                <a:lnTo>
                  <a:pt x="680" y="379"/>
                </a:lnTo>
                <a:lnTo>
                  <a:pt x="686" y="373"/>
                </a:lnTo>
                <a:lnTo>
                  <a:pt x="693" y="366"/>
                </a:lnTo>
                <a:lnTo>
                  <a:pt x="701" y="358"/>
                </a:lnTo>
                <a:lnTo>
                  <a:pt x="711" y="349"/>
                </a:lnTo>
                <a:lnTo>
                  <a:pt x="717" y="342"/>
                </a:lnTo>
                <a:lnTo>
                  <a:pt x="769" y="342"/>
                </a:lnTo>
                <a:cubicBezTo>
                  <a:pt x="788" y="343"/>
                  <a:pt x="797" y="324"/>
                  <a:pt x="797" y="312"/>
                </a:cubicBezTo>
                <a:lnTo>
                  <a:pt x="797" y="310"/>
                </a:lnTo>
                <a:cubicBezTo>
                  <a:pt x="798" y="294"/>
                  <a:pt x="784" y="279"/>
                  <a:pt x="769" y="280"/>
                </a:cubicBezTo>
                <a:lnTo>
                  <a:pt x="706" y="28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0" name="Oval 68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0177005" y="4019814"/>
            <a:ext cx="608330" cy="6070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58" h="956">
                <a:moveTo>
                  <a:pt x="0" y="478"/>
                </a:moveTo>
                <a:cubicBezTo>
                  <a:pt x="-8" y="210"/>
                  <a:pt x="238" y="-7"/>
                  <a:pt x="479" y="0"/>
                </a:cubicBezTo>
                <a:cubicBezTo>
                  <a:pt x="748" y="-8"/>
                  <a:pt x="965" y="237"/>
                  <a:pt x="958" y="478"/>
                </a:cubicBezTo>
                <a:cubicBezTo>
                  <a:pt x="966" y="746"/>
                  <a:pt x="720" y="963"/>
                  <a:pt x="479" y="956"/>
                </a:cubicBezTo>
                <a:cubicBezTo>
                  <a:pt x="210" y="964"/>
                  <a:pt x="-7" y="719"/>
                  <a:pt x="0" y="478"/>
                </a:cubicBezTo>
                <a:close/>
                <a:moveTo>
                  <a:pt x="243" y="683"/>
                </a:moveTo>
                <a:cubicBezTo>
                  <a:pt x="227" y="697"/>
                  <a:pt x="223" y="720"/>
                  <a:pt x="223" y="739"/>
                </a:cubicBezTo>
                <a:cubicBezTo>
                  <a:pt x="223" y="745"/>
                  <a:pt x="223" y="753"/>
                  <a:pt x="224" y="756"/>
                </a:cubicBezTo>
                <a:cubicBezTo>
                  <a:pt x="223" y="766"/>
                  <a:pt x="234" y="771"/>
                  <a:pt x="239" y="770"/>
                </a:cubicBezTo>
                <a:lnTo>
                  <a:pt x="240" y="770"/>
                </a:lnTo>
                <a:cubicBezTo>
                  <a:pt x="248" y="771"/>
                  <a:pt x="255" y="763"/>
                  <a:pt x="254" y="758"/>
                </a:cubicBezTo>
                <a:lnTo>
                  <a:pt x="254" y="756"/>
                </a:lnTo>
                <a:cubicBezTo>
                  <a:pt x="254" y="754"/>
                  <a:pt x="253" y="750"/>
                  <a:pt x="253" y="749"/>
                </a:cubicBezTo>
                <a:cubicBezTo>
                  <a:pt x="253" y="747"/>
                  <a:pt x="253" y="743"/>
                  <a:pt x="253" y="743"/>
                </a:cubicBezTo>
                <a:cubicBezTo>
                  <a:pt x="248" y="718"/>
                  <a:pt x="269" y="694"/>
                  <a:pt x="291" y="699"/>
                </a:cubicBezTo>
                <a:lnTo>
                  <a:pt x="291" y="761"/>
                </a:lnTo>
                <a:lnTo>
                  <a:pt x="736" y="761"/>
                </a:lnTo>
                <a:lnTo>
                  <a:pt x="736" y="188"/>
                </a:lnTo>
                <a:lnTo>
                  <a:pt x="291" y="188"/>
                </a:lnTo>
                <a:cubicBezTo>
                  <a:pt x="257" y="181"/>
                  <a:pt x="218" y="219"/>
                  <a:pt x="223" y="261"/>
                </a:cubicBezTo>
                <a:cubicBezTo>
                  <a:pt x="223" y="266"/>
                  <a:pt x="223" y="274"/>
                  <a:pt x="224" y="278"/>
                </a:cubicBezTo>
                <a:cubicBezTo>
                  <a:pt x="223" y="287"/>
                  <a:pt x="234" y="292"/>
                  <a:pt x="239" y="292"/>
                </a:cubicBezTo>
                <a:lnTo>
                  <a:pt x="240" y="292"/>
                </a:lnTo>
                <a:cubicBezTo>
                  <a:pt x="248" y="293"/>
                  <a:pt x="255" y="285"/>
                  <a:pt x="254" y="279"/>
                </a:cubicBezTo>
                <a:lnTo>
                  <a:pt x="254" y="278"/>
                </a:lnTo>
                <a:cubicBezTo>
                  <a:pt x="254" y="275"/>
                  <a:pt x="253" y="271"/>
                  <a:pt x="253" y="270"/>
                </a:cubicBezTo>
                <a:cubicBezTo>
                  <a:pt x="253" y="268"/>
                  <a:pt x="253" y="264"/>
                  <a:pt x="253" y="263"/>
                </a:cubicBezTo>
                <a:cubicBezTo>
                  <a:pt x="248" y="239"/>
                  <a:pt x="269" y="217"/>
                  <a:pt x="291" y="218"/>
                </a:cubicBezTo>
                <a:lnTo>
                  <a:pt x="291" y="308"/>
                </a:lnTo>
                <a:cubicBezTo>
                  <a:pt x="257" y="301"/>
                  <a:pt x="218" y="338"/>
                  <a:pt x="223" y="381"/>
                </a:cubicBezTo>
                <a:cubicBezTo>
                  <a:pt x="223" y="386"/>
                  <a:pt x="223" y="394"/>
                  <a:pt x="224" y="397"/>
                </a:cubicBezTo>
                <a:cubicBezTo>
                  <a:pt x="223" y="407"/>
                  <a:pt x="234" y="412"/>
                  <a:pt x="239" y="412"/>
                </a:cubicBezTo>
                <a:lnTo>
                  <a:pt x="240" y="412"/>
                </a:lnTo>
                <a:cubicBezTo>
                  <a:pt x="248" y="412"/>
                  <a:pt x="255" y="405"/>
                  <a:pt x="254" y="399"/>
                </a:cubicBezTo>
                <a:lnTo>
                  <a:pt x="254" y="397"/>
                </a:lnTo>
                <a:cubicBezTo>
                  <a:pt x="254" y="395"/>
                  <a:pt x="253" y="390"/>
                  <a:pt x="253" y="390"/>
                </a:cubicBezTo>
                <a:cubicBezTo>
                  <a:pt x="253" y="387"/>
                  <a:pt x="253" y="384"/>
                  <a:pt x="253" y="383"/>
                </a:cubicBezTo>
                <a:cubicBezTo>
                  <a:pt x="248" y="359"/>
                  <a:pt x="269" y="337"/>
                  <a:pt x="291" y="337"/>
                </a:cubicBezTo>
                <a:lnTo>
                  <a:pt x="291" y="427"/>
                </a:lnTo>
                <a:cubicBezTo>
                  <a:pt x="257" y="420"/>
                  <a:pt x="218" y="458"/>
                  <a:pt x="223" y="500"/>
                </a:cubicBezTo>
                <a:cubicBezTo>
                  <a:pt x="223" y="505"/>
                  <a:pt x="223" y="514"/>
                  <a:pt x="224" y="517"/>
                </a:cubicBezTo>
                <a:cubicBezTo>
                  <a:pt x="223" y="527"/>
                  <a:pt x="234" y="531"/>
                  <a:pt x="239" y="531"/>
                </a:cubicBezTo>
                <a:lnTo>
                  <a:pt x="240" y="531"/>
                </a:lnTo>
                <a:cubicBezTo>
                  <a:pt x="248" y="532"/>
                  <a:pt x="255" y="524"/>
                  <a:pt x="254" y="519"/>
                </a:cubicBezTo>
                <a:lnTo>
                  <a:pt x="254" y="517"/>
                </a:lnTo>
                <a:cubicBezTo>
                  <a:pt x="254" y="514"/>
                  <a:pt x="253" y="510"/>
                  <a:pt x="253" y="509"/>
                </a:cubicBezTo>
                <a:cubicBezTo>
                  <a:pt x="253" y="507"/>
                  <a:pt x="253" y="503"/>
                  <a:pt x="253" y="503"/>
                </a:cubicBezTo>
                <a:cubicBezTo>
                  <a:pt x="248" y="478"/>
                  <a:pt x="269" y="456"/>
                  <a:pt x="291" y="457"/>
                </a:cubicBezTo>
                <a:lnTo>
                  <a:pt x="291" y="547"/>
                </a:lnTo>
                <a:cubicBezTo>
                  <a:pt x="257" y="540"/>
                  <a:pt x="218" y="577"/>
                  <a:pt x="223" y="620"/>
                </a:cubicBezTo>
                <a:cubicBezTo>
                  <a:pt x="223" y="625"/>
                  <a:pt x="223" y="633"/>
                  <a:pt x="224" y="636"/>
                </a:cubicBezTo>
                <a:cubicBezTo>
                  <a:pt x="223" y="646"/>
                  <a:pt x="234" y="651"/>
                  <a:pt x="239" y="651"/>
                </a:cubicBezTo>
                <a:lnTo>
                  <a:pt x="240" y="651"/>
                </a:lnTo>
                <a:cubicBezTo>
                  <a:pt x="248" y="651"/>
                  <a:pt x="255" y="644"/>
                  <a:pt x="254" y="638"/>
                </a:cubicBezTo>
                <a:lnTo>
                  <a:pt x="254" y="636"/>
                </a:lnTo>
                <a:cubicBezTo>
                  <a:pt x="254" y="634"/>
                  <a:pt x="253" y="630"/>
                  <a:pt x="253" y="630"/>
                </a:cubicBezTo>
                <a:cubicBezTo>
                  <a:pt x="253" y="627"/>
                  <a:pt x="253" y="624"/>
                  <a:pt x="253" y="623"/>
                </a:cubicBezTo>
                <a:cubicBezTo>
                  <a:pt x="251" y="602"/>
                  <a:pt x="262" y="580"/>
                  <a:pt x="284" y="579"/>
                </a:cubicBezTo>
                <a:cubicBezTo>
                  <a:pt x="287" y="578"/>
                  <a:pt x="291" y="577"/>
                  <a:pt x="291" y="577"/>
                </a:cubicBezTo>
                <a:lnTo>
                  <a:pt x="291" y="666"/>
                </a:lnTo>
                <a:cubicBezTo>
                  <a:pt x="275" y="666"/>
                  <a:pt x="254" y="670"/>
                  <a:pt x="243" y="683"/>
                </a:cubicBezTo>
                <a:close/>
                <a:moveTo>
                  <a:pt x="394" y="248"/>
                </a:moveTo>
                <a:lnTo>
                  <a:pt x="636" y="248"/>
                </a:lnTo>
                <a:lnTo>
                  <a:pt x="636" y="376"/>
                </a:lnTo>
                <a:lnTo>
                  <a:pt x="394" y="376"/>
                </a:lnTo>
                <a:lnTo>
                  <a:pt x="394" y="248"/>
                </a:ln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1" name="Oval 70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9594710" y="2670439"/>
            <a:ext cx="494030" cy="4927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778" h="776">
                <a:moveTo>
                  <a:pt x="0" y="388"/>
                </a:moveTo>
                <a:cubicBezTo>
                  <a:pt x="-7" y="170"/>
                  <a:pt x="193" y="-5"/>
                  <a:pt x="389" y="0"/>
                </a:cubicBezTo>
                <a:cubicBezTo>
                  <a:pt x="607" y="-7"/>
                  <a:pt x="783" y="193"/>
                  <a:pt x="778" y="388"/>
                </a:cubicBezTo>
                <a:cubicBezTo>
                  <a:pt x="785" y="606"/>
                  <a:pt x="585" y="781"/>
                  <a:pt x="389" y="776"/>
                </a:cubicBezTo>
                <a:cubicBezTo>
                  <a:pt x="171" y="783"/>
                  <a:pt x="-5" y="583"/>
                  <a:pt x="0" y="388"/>
                </a:cubicBezTo>
                <a:close/>
                <a:moveTo>
                  <a:pt x="483" y="404"/>
                </a:moveTo>
                <a:lnTo>
                  <a:pt x="505" y="298"/>
                </a:lnTo>
                <a:lnTo>
                  <a:pt x="507" y="279"/>
                </a:lnTo>
                <a:lnTo>
                  <a:pt x="461" y="279"/>
                </a:lnTo>
                <a:cubicBezTo>
                  <a:pt x="362" y="279"/>
                  <a:pt x="320" y="301"/>
                  <a:pt x="298" y="325"/>
                </a:cubicBezTo>
                <a:cubicBezTo>
                  <a:pt x="268" y="355"/>
                  <a:pt x="246" y="411"/>
                  <a:pt x="246" y="448"/>
                </a:cubicBezTo>
                <a:cubicBezTo>
                  <a:pt x="245" y="492"/>
                  <a:pt x="289" y="524"/>
                  <a:pt x="339" y="524"/>
                </a:cubicBezTo>
                <a:cubicBezTo>
                  <a:pt x="374" y="524"/>
                  <a:pt x="398" y="514"/>
                  <a:pt x="418" y="499"/>
                </a:cubicBezTo>
                <a:cubicBezTo>
                  <a:pt x="436" y="516"/>
                  <a:pt x="456" y="524"/>
                  <a:pt x="488" y="524"/>
                </a:cubicBezTo>
                <a:cubicBezTo>
                  <a:pt x="537" y="525"/>
                  <a:pt x="578" y="499"/>
                  <a:pt x="602" y="461"/>
                </a:cubicBezTo>
                <a:cubicBezTo>
                  <a:pt x="624" y="432"/>
                  <a:pt x="635" y="387"/>
                  <a:pt x="635" y="350"/>
                </a:cubicBezTo>
                <a:cubicBezTo>
                  <a:pt x="626" y="185"/>
                  <a:pt x="500" y="151"/>
                  <a:pt x="401" y="141"/>
                </a:cubicBezTo>
                <a:cubicBezTo>
                  <a:pt x="189" y="154"/>
                  <a:pt x="136" y="298"/>
                  <a:pt x="124" y="434"/>
                </a:cubicBezTo>
                <a:cubicBezTo>
                  <a:pt x="121" y="581"/>
                  <a:pt x="251" y="653"/>
                  <a:pt x="360" y="651"/>
                </a:cubicBezTo>
                <a:cubicBezTo>
                  <a:pt x="436" y="652"/>
                  <a:pt x="519" y="626"/>
                  <a:pt x="581" y="594"/>
                </a:cubicBezTo>
                <a:lnTo>
                  <a:pt x="592" y="589"/>
                </a:lnTo>
                <a:lnTo>
                  <a:pt x="586" y="575"/>
                </a:lnTo>
                <a:lnTo>
                  <a:pt x="567" y="532"/>
                </a:lnTo>
                <a:lnTo>
                  <a:pt x="559" y="515"/>
                </a:lnTo>
                <a:cubicBezTo>
                  <a:pt x="482" y="559"/>
                  <a:pt x="439" y="571"/>
                  <a:pt x="366" y="575"/>
                </a:cubicBezTo>
                <a:cubicBezTo>
                  <a:pt x="273" y="581"/>
                  <a:pt x="211" y="516"/>
                  <a:pt x="214" y="437"/>
                </a:cubicBezTo>
                <a:cubicBezTo>
                  <a:pt x="211" y="288"/>
                  <a:pt x="312" y="212"/>
                  <a:pt x="396" y="214"/>
                </a:cubicBezTo>
                <a:cubicBezTo>
                  <a:pt x="484" y="212"/>
                  <a:pt x="549" y="274"/>
                  <a:pt x="545" y="355"/>
                </a:cubicBezTo>
                <a:cubicBezTo>
                  <a:pt x="548" y="373"/>
                  <a:pt x="535" y="447"/>
                  <a:pt x="491" y="450"/>
                </a:cubicBezTo>
                <a:lnTo>
                  <a:pt x="489" y="450"/>
                </a:lnTo>
                <a:lnTo>
                  <a:pt x="486" y="450"/>
                </a:lnTo>
                <a:lnTo>
                  <a:pt x="485" y="450"/>
                </a:lnTo>
                <a:lnTo>
                  <a:pt x="483" y="449"/>
                </a:lnTo>
                <a:lnTo>
                  <a:pt x="482" y="449"/>
                </a:lnTo>
                <a:lnTo>
                  <a:pt x="481" y="448"/>
                </a:lnTo>
                <a:lnTo>
                  <a:pt x="480" y="447"/>
                </a:lnTo>
                <a:lnTo>
                  <a:pt x="479" y="446"/>
                </a:lnTo>
                <a:cubicBezTo>
                  <a:pt x="478" y="444"/>
                  <a:pt x="477" y="438"/>
                  <a:pt x="477" y="437"/>
                </a:cubicBezTo>
                <a:cubicBezTo>
                  <a:pt x="477" y="434"/>
                  <a:pt x="478" y="428"/>
                  <a:pt x="479" y="425"/>
                </a:cubicBezTo>
                <a:cubicBezTo>
                  <a:pt x="479" y="420"/>
                  <a:pt x="480" y="412"/>
                  <a:pt x="480" y="410"/>
                </a:cubicBezTo>
                <a:lnTo>
                  <a:pt x="480" y="408"/>
                </a:lnTo>
                <a:lnTo>
                  <a:pt x="481" y="406"/>
                </a:lnTo>
                <a:lnTo>
                  <a:pt x="482" y="405"/>
                </a:lnTo>
                <a:lnTo>
                  <a:pt x="483" y="404"/>
                </a:lnTo>
                <a:close/>
                <a:moveTo>
                  <a:pt x="404" y="355"/>
                </a:moveTo>
                <a:cubicBezTo>
                  <a:pt x="385" y="435"/>
                  <a:pt x="359" y="451"/>
                  <a:pt x="344" y="450"/>
                </a:cubicBezTo>
                <a:lnTo>
                  <a:pt x="343" y="450"/>
                </a:lnTo>
                <a:lnTo>
                  <a:pt x="341" y="450"/>
                </a:lnTo>
                <a:lnTo>
                  <a:pt x="340" y="450"/>
                </a:lnTo>
                <a:lnTo>
                  <a:pt x="338" y="449"/>
                </a:lnTo>
                <a:lnTo>
                  <a:pt x="337" y="447"/>
                </a:lnTo>
                <a:lnTo>
                  <a:pt x="336" y="445"/>
                </a:lnTo>
                <a:lnTo>
                  <a:pt x="336" y="442"/>
                </a:lnTo>
                <a:cubicBezTo>
                  <a:pt x="335" y="421"/>
                  <a:pt x="354" y="386"/>
                  <a:pt x="371" y="369"/>
                </a:cubicBezTo>
                <a:cubicBezTo>
                  <a:pt x="376" y="361"/>
                  <a:pt x="393" y="358"/>
                  <a:pt x="404" y="355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2" name="Oval 72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8877795" y="2325634"/>
            <a:ext cx="499745" cy="4991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787" h="786">
                <a:moveTo>
                  <a:pt x="0" y="393"/>
                </a:moveTo>
                <a:cubicBezTo>
                  <a:pt x="-7" y="172"/>
                  <a:pt x="195" y="-5"/>
                  <a:pt x="394" y="0"/>
                </a:cubicBezTo>
                <a:cubicBezTo>
                  <a:pt x="614" y="-7"/>
                  <a:pt x="792" y="195"/>
                  <a:pt x="787" y="393"/>
                </a:cubicBezTo>
                <a:cubicBezTo>
                  <a:pt x="794" y="614"/>
                  <a:pt x="592" y="791"/>
                  <a:pt x="394" y="786"/>
                </a:cubicBezTo>
                <a:cubicBezTo>
                  <a:pt x="173" y="793"/>
                  <a:pt x="-5" y="591"/>
                  <a:pt x="0" y="393"/>
                </a:cubicBezTo>
                <a:close/>
                <a:moveTo>
                  <a:pt x="124" y="496"/>
                </a:moveTo>
                <a:lnTo>
                  <a:pt x="217" y="496"/>
                </a:lnTo>
                <a:lnTo>
                  <a:pt x="217" y="537"/>
                </a:lnTo>
                <a:lnTo>
                  <a:pt x="469" y="643"/>
                </a:lnTo>
                <a:lnTo>
                  <a:pt x="469" y="144"/>
                </a:lnTo>
                <a:lnTo>
                  <a:pt x="217" y="250"/>
                </a:lnTo>
                <a:lnTo>
                  <a:pt x="217" y="291"/>
                </a:lnTo>
                <a:lnTo>
                  <a:pt x="124" y="291"/>
                </a:lnTo>
                <a:lnTo>
                  <a:pt x="124" y="496"/>
                </a:lnTo>
                <a:close/>
                <a:moveTo>
                  <a:pt x="494" y="253"/>
                </a:moveTo>
                <a:cubicBezTo>
                  <a:pt x="516" y="292"/>
                  <a:pt x="527" y="347"/>
                  <a:pt x="527" y="394"/>
                </a:cubicBezTo>
                <a:cubicBezTo>
                  <a:pt x="527" y="445"/>
                  <a:pt x="514" y="500"/>
                  <a:pt x="494" y="534"/>
                </a:cubicBezTo>
                <a:lnTo>
                  <a:pt x="535" y="556"/>
                </a:lnTo>
                <a:cubicBezTo>
                  <a:pt x="560" y="511"/>
                  <a:pt x="573" y="448"/>
                  <a:pt x="573" y="394"/>
                </a:cubicBezTo>
                <a:cubicBezTo>
                  <a:pt x="574" y="334"/>
                  <a:pt x="557" y="272"/>
                  <a:pt x="535" y="231"/>
                </a:cubicBezTo>
                <a:lnTo>
                  <a:pt x="494" y="253"/>
                </a:lnTo>
                <a:close/>
                <a:moveTo>
                  <a:pt x="616" y="394"/>
                </a:moveTo>
                <a:cubicBezTo>
                  <a:pt x="616" y="466"/>
                  <a:pt x="597" y="540"/>
                  <a:pt x="569" y="589"/>
                </a:cubicBezTo>
                <a:lnTo>
                  <a:pt x="610" y="611"/>
                </a:lnTo>
                <a:cubicBezTo>
                  <a:pt x="643" y="553"/>
                  <a:pt x="663" y="465"/>
                  <a:pt x="662" y="394"/>
                </a:cubicBezTo>
                <a:cubicBezTo>
                  <a:pt x="663" y="315"/>
                  <a:pt x="640" y="232"/>
                  <a:pt x="610" y="176"/>
                </a:cubicBezTo>
                <a:lnTo>
                  <a:pt x="569" y="198"/>
                </a:lnTo>
                <a:cubicBezTo>
                  <a:pt x="600" y="251"/>
                  <a:pt x="616" y="329"/>
                  <a:pt x="616" y="394"/>
                </a:cubicBez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3" name="Oval 76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0406875" y="3349254"/>
            <a:ext cx="608330" cy="6070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58" h="956">
                <a:moveTo>
                  <a:pt x="0" y="478"/>
                </a:moveTo>
                <a:cubicBezTo>
                  <a:pt x="-8" y="210"/>
                  <a:pt x="238" y="-7"/>
                  <a:pt x="479" y="0"/>
                </a:cubicBezTo>
                <a:cubicBezTo>
                  <a:pt x="748" y="-8"/>
                  <a:pt x="965" y="237"/>
                  <a:pt x="958" y="478"/>
                </a:cubicBezTo>
                <a:cubicBezTo>
                  <a:pt x="966" y="746"/>
                  <a:pt x="720" y="963"/>
                  <a:pt x="479" y="956"/>
                </a:cubicBezTo>
                <a:cubicBezTo>
                  <a:pt x="210" y="964"/>
                  <a:pt x="-7" y="719"/>
                  <a:pt x="0" y="478"/>
                </a:cubicBezTo>
                <a:close/>
                <a:moveTo>
                  <a:pt x="779" y="408"/>
                </a:moveTo>
                <a:lnTo>
                  <a:pt x="703" y="373"/>
                </a:lnTo>
                <a:lnTo>
                  <a:pt x="702" y="370"/>
                </a:lnTo>
                <a:cubicBezTo>
                  <a:pt x="687" y="310"/>
                  <a:pt x="613" y="263"/>
                  <a:pt x="535" y="264"/>
                </a:cubicBezTo>
                <a:cubicBezTo>
                  <a:pt x="438" y="261"/>
                  <a:pt x="375" y="357"/>
                  <a:pt x="377" y="446"/>
                </a:cubicBezTo>
                <a:cubicBezTo>
                  <a:pt x="377" y="450"/>
                  <a:pt x="378" y="457"/>
                  <a:pt x="379" y="460"/>
                </a:cubicBezTo>
                <a:cubicBezTo>
                  <a:pt x="379" y="464"/>
                  <a:pt x="380" y="471"/>
                  <a:pt x="380" y="473"/>
                </a:cubicBezTo>
                <a:lnTo>
                  <a:pt x="380" y="479"/>
                </a:lnTo>
                <a:cubicBezTo>
                  <a:pt x="383" y="550"/>
                  <a:pt x="332" y="570"/>
                  <a:pt x="297" y="568"/>
                </a:cubicBezTo>
                <a:cubicBezTo>
                  <a:pt x="235" y="567"/>
                  <a:pt x="206" y="533"/>
                  <a:pt x="192" y="514"/>
                </a:cubicBezTo>
                <a:cubicBezTo>
                  <a:pt x="185" y="505"/>
                  <a:pt x="178" y="499"/>
                  <a:pt x="176" y="499"/>
                </a:cubicBezTo>
                <a:lnTo>
                  <a:pt x="176" y="499"/>
                </a:lnTo>
                <a:lnTo>
                  <a:pt x="175" y="499"/>
                </a:lnTo>
                <a:lnTo>
                  <a:pt x="175" y="500"/>
                </a:lnTo>
                <a:lnTo>
                  <a:pt x="174" y="500"/>
                </a:lnTo>
                <a:cubicBezTo>
                  <a:pt x="172" y="501"/>
                  <a:pt x="171" y="511"/>
                  <a:pt x="171" y="519"/>
                </a:cubicBezTo>
                <a:cubicBezTo>
                  <a:pt x="166" y="629"/>
                  <a:pt x="301" y="790"/>
                  <a:pt x="437" y="785"/>
                </a:cubicBezTo>
                <a:cubicBezTo>
                  <a:pt x="611" y="791"/>
                  <a:pt x="731" y="659"/>
                  <a:pt x="727" y="495"/>
                </a:cubicBezTo>
                <a:lnTo>
                  <a:pt x="779" y="438"/>
                </a:lnTo>
                <a:cubicBezTo>
                  <a:pt x="785" y="435"/>
                  <a:pt x="787" y="427"/>
                  <a:pt x="787" y="424"/>
                </a:cubicBezTo>
                <a:cubicBezTo>
                  <a:pt x="788" y="419"/>
                  <a:pt x="783" y="409"/>
                  <a:pt x="779" y="408"/>
                </a:cubicBezTo>
                <a:close/>
                <a:moveTo>
                  <a:pt x="630" y="438"/>
                </a:moveTo>
                <a:cubicBezTo>
                  <a:pt x="616" y="439"/>
                  <a:pt x="602" y="424"/>
                  <a:pt x="602" y="413"/>
                </a:cubicBezTo>
                <a:cubicBezTo>
                  <a:pt x="602" y="399"/>
                  <a:pt x="619" y="388"/>
                  <a:pt x="630" y="389"/>
                </a:cubicBezTo>
                <a:cubicBezTo>
                  <a:pt x="644" y="388"/>
                  <a:pt x="655" y="403"/>
                  <a:pt x="654" y="413"/>
                </a:cubicBezTo>
                <a:cubicBezTo>
                  <a:pt x="655" y="427"/>
                  <a:pt x="640" y="438"/>
                  <a:pt x="630" y="438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4" name="Oval 78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9894430" y="2053219"/>
            <a:ext cx="603250" cy="6032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50" h="950">
                <a:moveTo>
                  <a:pt x="0" y="475"/>
                </a:moveTo>
                <a:cubicBezTo>
                  <a:pt x="-8" y="208"/>
                  <a:pt x="236" y="-7"/>
                  <a:pt x="475" y="0"/>
                </a:cubicBezTo>
                <a:cubicBezTo>
                  <a:pt x="742" y="-8"/>
                  <a:pt x="957" y="236"/>
                  <a:pt x="950" y="475"/>
                </a:cubicBezTo>
                <a:cubicBezTo>
                  <a:pt x="958" y="742"/>
                  <a:pt x="714" y="957"/>
                  <a:pt x="475" y="950"/>
                </a:cubicBezTo>
                <a:cubicBezTo>
                  <a:pt x="208" y="958"/>
                  <a:pt x="-7" y="714"/>
                  <a:pt x="0" y="475"/>
                </a:cubicBezTo>
                <a:close/>
                <a:moveTo>
                  <a:pt x="809" y="595"/>
                </a:moveTo>
                <a:cubicBezTo>
                  <a:pt x="810" y="554"/>
                  <a:pt x="785" y="516"/>
                  <a:pt x="757" y="497"/>
                </a:cubicBezTo>
                <a:cubicBezTo>
                  <a:pt x="762" y="340"/>
                  <a:pt x="616" y="211"/>
                  <a:pt x="475" y="215"/>
                </a:cubicBezTo>
                <a:cubicBezTo>
                  <a:pt x="318" y="210"/>
                  <a:pt x="189" y="356"/>
                  <a:pt x="193" y="497"/>
                </a:cubicBezTo>
                <a:cubicBezTo>
                  <a:pt x="159" y="518"/>
                  <a:pt x="140" y="558"/>
                  <a:pt x="141" y="595"/>
                </a:cubicBezTo>
                <a:cubicBezTo>
                  <a:pt x="139" y="661"/>
                  <a:pt x="198" y="716"/>
                  <a:pt x="258" y="717"/>
                </a:cubicBezTo>
                <a:cubicBezTo>
                  <a:pt x="257" y="725"/>
                  <a:pt x="269" y="734"/>
                  <a:pt x="274" y="733"/>
                </a:cubicBezTo>
                <a:lnTo>
                  <a:pt x="326" y="733"/>
                </a:lnTo>
                <a:cubicBezTo>
                  <a:pt x="334" y="734"/>
                  <a:pt x="343" y="722"/>
                  <a:pt x="342" y="717"/>
                </a:cubicBezTo>
                <a:lnTo>
                  <a:pt x="342" y="475"/>
                </a:lnTo>
                <a:cubicBezTo>
                  <a:pt x="343" y="464"/>
                  <a:pt x="331" y="456"/>
                  <a:pt x="326" y="456"/>
                </a:cubicBezTo>
                <a:lnTo>
                  <a:pt x="274" y="456"/>
                </a:lnTo>
                <a:cubicBezTo>
                  <a:pt x="265" y="455"/>
                  <a:pt x="257" y="468"/>
                  <a:pt x="258" y="475"/>
                </a:cubicBezTo>
                <a:cubicBezTo>
                  <a:pt x="250" y="475"/>
                  <a:pt x="243" y="476"/>
                  <a:pt x="239" y="478"/>
                </a:cubicBezTo>
                <a:cubicBezTo>
                  <a:pt x="246" y="354"/>
                  <a:pt x="361" y="258"/>
                  <a:pt x="475" y="261"/>
                </a:cubicBezTo>
                <a:cubicBezTo>
                  <a:pt x="599" y="257"/>
                  <a:pt x="704" y="367"/>
                  <a:pt x="711" y="478"/>
                </a:cubicBezTo>
                <a:cubicBezTo>
                  <a:pt x="703" y="475"/>
                  <a:pt x="696" y="475"/>
                  <a:pt x="692" y="475"/>
                </a:cubicBezTo>
                <a:cubicBezTo>
                  <a:pt x="693" y="464"/>
                  <a:pt x="682" y="456"/>
                  <a:pt x="676" y="456"/>
                </a:cubicBezTo>
                <a:lnTo>
                  <a:pt x="624" y="456"/>
                </a:lnTo>
                <a:cubicBezTo>
                  <a:pt x="613" y="455"/>
                  <a:pt x="605" y="468"/>
                  <a:pt x="605" y="475"/>
                </a:cubicBezTo>
                <a:lnTo>
                  <a:pt x="605" y="717"/>
                </a:lnTo>
                <a:cubicBezTo>
                  <a:pt x="604" y="725"/>
                  <a:pt x="617" y="734"/>
                  <a:pt x="624" y="733"/>
                </a:cubicBezTo>
                <a:lnTo>
                  <a:pt x="676" y="733"/>
                </a:lnTo>
                <a:cubicBezTo>
                  <a:pt x="685" y="734"/>
                  <a:pt x="693" y="722"/>
                  <a:pt x="692" y="717"/>
                </a:cubicBezTo>
                <a:cubicBezTo>
                  <a:pt x="706" y="717"/>
                  <a:pt x="718" y="713"/>
                  <a:pt x="728" y="709"/>
                </a:cubicBezTo>
                <a:cubicBezTo>
                  <a:pt x="817" y="665"/>
                  <a:pt x="795" y="641"/>
                  <a:pt x="809" y="595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5" name="Freeform 83"/>
          <p:cNvSpPr>
            <a:spLocks noEditPoints="1"/>
          </p:cNvSpPr>
          <p:nvPr>
            <p:custDataLst>
              <p:tags r:id="rId29"/>
            </p:custDataLst>
          </p:nvPr>
        </p:nvSpPr>
        <p:spPr bwMode="auto">
          <a:xfrm>
            <a:off x="7885949" y="2483749"/>
            <a:ext cx="2613749" cy="1992630"/>
          </a:xfrm>
          <a:custGeom>
            <a:avLst/>
            <a:gdLst>
              <a:gd name="T0" fmla="*/ 35 w 71"/>
              <a:gd name="T1" fmla="*/ 0 h 101"/>
              <a:gd name="T2" fmla="*/ 0 w 71"/>
              <a:gd name="T3" fmla="*/ 36 h 101"/>
              <a:gd name="T4" fmla="*/ 35 w 71"/>
              <a:gd name="T5" fmla="*/ 101 h 101"/>
              <a:gd name="T6" fmla="*/ 71 w 71"/>
              <a:gd name="T7" fmla="*/ 36 h 101"/>
              <a:gd name="T8" fmla="*/ 35 w 71"/>
              <a:gd name="T9" fmla="*/ 0 h 101"/>
              <a:gd name="T10" fmla="*/ 35 w 71"/>
              <a:gd name="T11" fmla="*/ 42 h 101"/>
              <a:gd name="T12" fmla="*/ 24 w 71"/>
              <a:gd name="T13" fmla="*/ 31 h 101"/>
              <a:gd name="T14" fmla="*/ 35 w 71"/>
              <a:gd name="T15" fmla="*/ 20 h 101"/>
              <a:gd name="T16" fmla="*/ 46 w 71"/>
              <a:gd name="T17" fmla="*/ 31 h 101"/>
              <a:gd name="T18" fmla="*/ 35 w 71"/>
              <a:gd name="T19" fmla="*/ 4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6" h="3138">
                <a:moveTo>
                  <a:pt x="2482" y="714"/>
                </a:moveTo>
                <a:cubicBezTo>
                  <a:pt x="2430" y="712"/>
                  <a:pt x="2386" y="762"/>
                  <a:pt x="2387" y="812"/>
                </a:cubicBezTo>
                <a:cubicBezTo>
                  <a:pt x="2387" y="867"/>
                  <a:pt x="2485" y="992"/>
                  <a:pt x="2482" y="988"/>
                </a:cubicBezTo>
                <a:cubicBezTo>
                  <a:pt x="2482" y="990"/>
                  <a:pt x="2583" y="859"/>
                  <a:pt x="2580" y="812"/>
                </a:cubicBezTo>
                <a:cubicBezTo>
                  <a:pt x="2582" y="757"/>
                  <a:pt x="2532" y="713"/>
                  <a:pt x="2482" y="714"/>
                </a:cubicBezTo>
                <a:close/>
                <a:moveTo>
                  <a:pt x="2482" y="828"/>
                </a:moveTo>
                <a:cubicBezTo>
                  <a:pt x="2465" y="829"/>
                  <a:pt x="2451" y="811"/>
                  <a:pt x="2452" y="798"/>
                </a:cubicBezTo>
                <a:cubicBezTo>
                  <a:pt x="2451" y="781"/>
                  <a:pt x="2469" y="767"/>
                  <a:pt x="2482" y="768"/>
                </a:cubicBezTo>
                <a:cubicBezTo>
                  <a:pt x="2499" y="767"/>
                  <a:pt x="2513" y="785"/>
                  <a:pt x="2512" y="798"/>
                </a:cubicBezTo>
                <a:cubicBezTo>
                  <a:pt x="2513" y="815"/>
                  <a:pt x="2495" y="829"/>
                  <a:pt x="2482" y="828"/>
                </a:cubicBezTo>
                <a:close/>
                <a:moveTo>
                  <a:pt x="2729" y="342"/>
                </a:moveTo>
                <a:cubicBezTo>
                  <a:pt x="2730" y="320"/>
                  <a:pt x="2710" y="303"/>
                  <a:pt x="2691" y="302"/>
                </a:cubicBezTo>
                <a:cubicBezTo>
                  <a:pt x="2694" y="294"/>
                  <a:pt x="2697" y="281"/>
                  <a:pt x="2696" y="272"/>
                </a:cubicBezTo>
                <a:cubicBezTo>
                  <a:pt x="2698" y="209"/>
                  <a:pt x="2642" y="160"/>
                  <a:pt x="2585" y="161"/>
                </a:cubicBezTo>
                <a:cubicBezTo>
                  <a:pt x="2527" y="159"/>
                  <a:pt x="2477" y="215"/>
                  <a:pt x="2476" y="269"/>
                </a:cubicBezTo>
                <a:cubicBezTo>
                  <a:pt x="2466" y="258"/>
                  <a:pt x="2450" y="253"/>
                  <a:pt x="2438" y="253"/>
                </a:cubicBezTo>
                <a:cubicBezTo>
                  <a:pt x="2402" y="252"/>
                  <a:pt x="2372" y="286"/>
                  <a:pt x="2373" y="318"/>
                </a:cubicBezTo>
                <a:cubicBezTo>
                  <a:pt x="2372" y="351"/>
                  <a:pt x="2406" y="381"/>
                  <a:pt x="2438" y="380"/>
                </a:cubicBezTo>
                <a:lnTo>
                  <a:pt x="2691" y="380"/>
                </a:lnTo>
                <a:cubicBezTo>
                  <a:pt x="2710" y="381"/>
                  <a:pt x="2730" y="358"/>
                  <a:pt x="2729" y="342"/>
                </a:cubicBezTo>
                <a:close/>
                <a:moveTo>
                  <a:pt x="2425" y="400"/>
                </a:moveTo>
                <a:lnTo>
                  <a:pt x="2455" y="400"/>
                </a:lnTo>
                <a:lnTo>
                  <a:pt x="2455" y="468"/>
                </a:lnTo>
                <a:lnTo>
                  <a:pt x="2425" y="468"/>
                </a:lnTo>
                <a:lnTo>
                  <a:pt x="2425" y="400"/>
                </a:lnTo>
                <a:close/>
                <a:moveTo>
                  <a:pt x="2499" y="435"/>
                </a:moveTo>
                <a:lnTo>
                  <a:pt x="2529" y="435"/>
                </a:lnTo>
                <a:lnTo>
                  <a:pt x="2529" y="503"/>
                </a:lnTo>
                <a:lnTo>
                  <a:pt x="2499" y="503"/>
                </a:lnTo>
                <a:lnTo>
                  <a:pt x="2499" y="435"/>
                </a:lnTo>
                <a:close/>
                <a:moveTo>
                  <a:pt x="2574" y="400"/>
                </a:moveTo>
                <a:lnTo>
                  <a:pt x="2604" y="400"/>
                </a:lnTo>
                <a:lnTo>
                  <a:pt x="2604" y="468"/>
                </a:lnTo>
                <a:lnTo>
                  <a:pt x="2574" y="468"/>
                </a:lnTo>
                <a:lnTo>
                  <a:pt x="2574" y="400"/>
                </a:lnTo>
                <a:close/>
                <a:moveTo>
                  <a:pt x="2648" y="435"/>
                </a:moveTo>
                <a:lnTo>
                  <a:pt x="2678" y="435"/>
                </a:lnTo>
                <a:lnTo>
                  <a:pt x="2678" y="503"/>
                </a:lnTo>
                <a:lnTo>
                  <a:pt x="2648" y="503"/>
                </a:lnTo>
                <a:lnTo>
                  <a:pt x="2648" y="435"/>
                </a:lnTo>
                <a:close/>
                <a:moveTo>
                  <a:pt x="3779" y="384"/>
                </a:moveTo>
                <a:lnTo>
                  <a:pt x="3650" y="512"/>
                </a:lnTo>
                <a:lnTo>
                  <a:pt x="3600" y="462"/>
                </a:lnTo>
                <a:lnTo>
                  <a:pt x="3551" y="514"/>
                </a:lnTo>
                <a:lnTo>
                  <a:pt x="3600" y="563"/>
                </a:lnTo>
                <a:lnTo>
                  <a:pt x="3650" y="615"/>
                </a:lnTo>
                <a:lnTo>
                  <a:pt x="3701" y="563"/>
                </a:lnTo>
                <a:lnTo>
                  <a:pt x="3831" y="432"/>
                </a:lnTo>
                <a:lnTo>
                  <a:pt x="3779" y="384"/>
                </a:lnTo>
                <a:close/>
                <a:moveTo>
                  <a:pt x="3855" y="1276"/>
                </a:moveTo>
                <a:cubicBezTo>
                  <a:pt x="3851" y="1285"/>
                  <a:pt x="3850" y="1298"/>
                  <a:pt x="3850" y="1307"/>
                </a:cubicBezTo>
                <a:cubicBezTo>
                  <a:pt x="3850" y="1321"/>
                  <a:pt x="3853" y="1338"/>
                  <a:pt x="3855" y="1349"/>
                </a:cubicBezTo>
                <a:cubicBezTo>
                  <a:pt x="3862" y="1390"/>
                  <a:pt x="3886" y="1461"/>
                  <a:pt x="3931" y="1471"/>
                </a:cubicBezTo>
                <a:cubicBezTo>
                  <a:pt x="3937" y="1474"/>
                  <a:pt x="3941" y="1474"/>
                  <a:pt x="3945" y="1474"/>
                </a:cubicBezTo>
                <a:cubicBezTo>
                  <a:pt x="3958" y="1475"/>
                  <a:pt x="3974" y="1467"/>
                  <a:pt x="3983" y="1458"/>
                </a:cubicBezTo>
                <a:cubicBezTo>
                  <a:pt x="3996" y="1469"/>
                  <a:pt x="4010" y="1474"/>
                  <a:pt x="4021" y="1474"/>
                </a:cubicBezTo>
                <a:cubicBezTo>
                  <a:pt x="4076" y="1477"/>
                  <a:pt x="4118" y="1372"/>
                  <a:pt x="4116" y="1314"/>
                </a:cubicBezTo>
                <a:cubicBezTo>
                  <a:pt x="4117" y="1291"/>
                  <a:pt x="4108" y="1267"/>
                  <a:pt x="4101" y="1260"/>
                </a:cubicBezTo>
                <a:lnTo>
                  <a:pt x="4100" y="1258"/>
                </a:lnTo>
                <a:lnTo>
                  <a:pt x="4099" y="1257"/>
                </a:lnTo>
                <a:lnTo>
                  <a:pt x="4097" y="1257"/>
                </a:lnTo>
                <a:cubicBezTo>
                  <a:pt x="4082" y="1240"/>
                  <a:pt x="4057" y="1235"/>
                  <a:pt x="4038" y="1235"/>
                </a:cubicBezTo>
                <a:cubicBezTo>
                  <a:pt x="4019" y="1235"/>
                  <a:pt x="3998" y="1241"/>
                  <a:pt x="3983" y="1249"/>
                </a:cubicBezTo>
                <a:cubicBezTo>
                  <a:pt x="3982" y="1249"/>
                  <a:pt x="3977" y="1246"/>
                  <a:pt x="3976" y="1246"/>
                </a:cubicBezTo>
                <a:lnTo>
                  <a:pt x="3974" y="1245"/>
                </a:lnTo>
                <a:lnTo>
                  <a:pt x="3973" y="1244"/>
                </a:lnTo>
                <a:lnTo>
                  <a:pt x="3972" y="1244"/>
                </a:lnTo>
                <a:lnTo>
                  <a:pt x="3971" y="1243"/>
                </a:lnTo>
                <a:lnTo>
                  <a:pt x="3970" y="1243"/>
                </a:lnTo>
                <a:lnTo>
                  <a:pt x="3969" y="1243"/>
                </a:lnTo>
                <a:cubicBezTo>
                  <a:pt x="3959" y="1238"/>
                  <a:pt x="3943" y="1235"/>
                  <a:pt x="3934" y="1235"/>
                </a:cubicBezTo>
                <a:lnTo>
                  <a:pt x="3929" y="1235"/>
                </a:lnTo>
                <a:cubicBezTo>
                  <a:pt x="3901" y="1234"/>
                  <a:pt x="3864" y="1248"/>
                  <a:pt x="3855" y="1276"/>
                </a:cubicBezTo>
                <a:close/>
                <a:moveTo>
                  <a:pt x="3997" y="1224"/>
                </a:moveTo>
                <a:cubicBezTo>
                  <a:pt x="3997" y="1221"/>
                  <a:pt x="3997" y="1217"/>
                  <a:pt x="3997" y="1216"/>
                </a:cubicBezTo>
                <a:cubicBezTo>
                  <a:pt x="3999" y="1188"/>
                  <a:pt x="3973" y="1161"/>
                  <a:pt x="3946" y="1162"/>
                </a:cubicBezTo>
                <a:lnTo>
                  <a:pt x="3945" y="1162"/>
                </a:lnTo>
                <a:lnTo>
                  <a:pt x="3943" y="1162"/>
                </a:lnTo>
                <a:lnTo>
                  <a:pt x="3942" y="1162"/>
                </a:lnTo>
                <a:lnTo>
                  <a:pt x="3940" y="1162"/>
                </a:lnTo>
                <a:cubicBezTo>
                  <a:pt x="3930" y="1162"/>
                  <a:pt x="3925" y="1172"/>
                  <a:pt x="3926" y="1176"/>
                </a:cubicBezTo>
                <a:lnTo>
                  <a:pt x="3926" y="1178"/>
                </a:lnTo>
                <a:cubicBezTo>
                  <a:pt x="3925" y="1184"/>
                  <a:pt x="3933" y="1190"/>
                  <a:pt x="3938" y="1189"/>
                </a:cubicBezTo>
                <a:lnTo>
                  <a:pt x="3940" y="1189"/>
                </a:lnTo>
                <a:lnTo>
                  <a:pt x="3941" y="1189"/>
                </a:lnTo>
                <a:lnTo>
                  <a:pt x="3943" y="1189"/>
                </a:lnTo>
                <a:lnTo>
                  <a:pt x="3944" y="1189"/>
                </a:lnTo>
                <a:cubicBezTo>
                  <a:pt x="3958" y="1188"/>
                  <a:pt x="3971" y="1203"/>
                  <a:pt x="3970" y="1215"/>
                </a:cubicBezTo>
                <a:lnTo>
                  <a:pt x="3970" y="1217"/>
                </a:lnTo>
                <a:lnTo>
                  <a:pt x="3970" y="1219"/>
                </a:lnTo>
                <a:lnTo>
                  <a:pt x="3969" y="1220"/>
                </a:lnTo>
                <a:lnTo>
                  <a:pt x="3969" y="1222"/>
                </a:lnTo>
                <a:lnTo>
                  <a:pt x="3969" y="1223"/>
                </a:lnTo>
                <a:cubicBezTo>
                  <a:pt x="3968" y="1231"/>
                  <a:pt x="3978" y="1236"/>
                  <a:pt x="3983" y="1235"/>
                </a:cubicBezTo>
                <a:cubicBezTo>
                  <a:pt x="3989" y="1236"/>
                  <a:pt x="3996" y="1229"/>
                  <a:pt x="3997" y="1224"/>
                </a:cubicBezTo>
                <a:close/>
                <a:moveTo>
                  <a:pt x="1447" y="348"/>
                </a:moveTo>
                <a:lnTo>
                  <a:pt x="1320" y="291"/>
                </a:lnTo>
                <a:lnTo>
                  <a:pt x="1423" y="52"/>
                </a:lnTo>
                <a:lnTo>
                  <a:pt x="1268" y="269"/>
                </a:lnTo>
                <a:lnTo>
                  <a:pt x="1160" y="221"/>
                </a:lnTo>
                <a:lnTo>
                  <a:pt x="1455" y="0"/>
                </a:lnTo>
                <a:lnTo>
                  <a:pt x="1447" y="348"/>
                </a:lnTo>
                <a:close/>
                <a:moveTo>
                  <a:pt x="1282" y="386"/>
                </a:moveTo>
                <a:lnTo>
                  <a:pt x="1262" y="304"/>
                </a:lnTo>
                <a:lnTo>
                  <a:pt x="1336" y="332"/>
                </a:lnTo>
                <a:lnTo>
                  <a:pt x="1282" y="386"/>
                </a:lnTo>
                <a:close/>
                <a:moveTo>
                  <a:pt x="337" y="923"/>
                </a:moveTo>
                <a:cubicBezTo>
                  <a:pt x="337" y="1017"/>
                  <a:pt x="377" y="1026"/>
                  <a:pt x="385" y="1029"/>
                </a:cubicBezTo>
                <a:lnTo>
                  <a:pt x="385" y="1029"/>
                </a:lnTo>
                <a:lnTo>
                  <a:pt x="386" y="1029"/>
                </a:lnTo>
                <a:lnTo>
                  <a:pt x="386" y="1192"/>
                </a:lnTo>
                <a:lnTo>
                  <a:pt x="421" y="1192"/>
                </a:lnTo>
                <a:lnTo>
                  <a:pt x="421" y="820"/>
                </a:lnTo>
                <a:lnTo>
                  <a:pt x="386" y="820"/>
                </a:lnTo>
                <a:cubicBezTo>
                  <a:pt x="386" y="817"/>
                  <a:pt x="335" y="827"/>
                  <a:pt x="337" y="923"/>
                </a:cubicBezTo>
                <a:close/>
                <a:moveTo>
                  <a:pt x="334" y="2414"/>
                </a:moveTo>
                <a:lnTo>
                  <a:pt x="335" y="2416"/>
                </a:lnTo>
                <a:lnTo>
                  <a:pt x="336" y="2418"/>
                </a:lnTo>
                <a:lnTo>
                  <a:pt x="336" y="2419"/>
                </a:lnTo>
                <a:lnTo>
                  <a:pt x="336" y="2420"/>
                </a:lnTo>
                <a:lnTo>
                  <a:pt x="337" y="2420"/>
                </a:lnTo>
                <a:cubicBezTo>
                  <a:pt x="337" y="2420"/>
                  <a:pt x="337" y="2413"/>
                  <a:pt x="337" y="2411"/>
                </a:cubicBezTo>
                <a:lnTo>
                  <a:pt x="337" y="2153"/>
                </a:lnTo>
                <a:cubicBezTo>
                  <a:pt x="347" y="2122"/>
                  <a:pt x="316" y="2072"/>
                  <a:pt x="255" y="2080"/>
                </a:cubicBezTo>
                <a:cubicBezTo>
                  <a:pt x="220" y="2079"/>
                  <a:pt x="186" y="2090"/>
                  <a:pt x="179" y="2118"/>
                </a:cubicBezTo>
                <a:cubicBezTo>
                  <a:pt x="177" y="2127"/>
                  <a:pt x="177" y="2146"/>
                  <a:pt x="177" y="2156"/>
                </a:cubicBezTo>
                <a:lnTo>
                  <a:pt x="177" y="2159"/>
                </a:lnTo>
                <a:lnTo>
                  <a:pt x="177" y="2411"/>
                </a:lnTo>
                <a:lnTo>
                  <a:pt x="177" y="2414"/>
                </a:lnTo>
                <a:lnTo>
                  <a:pt x="176" y="2416"/>
                </a:lnTo>
                <a:lnTo>
                  <a:pt x="176" y="2418"/>
                </a:lnTo>
                <a:lnTo>
                  <a:pt x="176" y="2419"/>
                </a:lnTo>
                <a:lnTo>
                  <a:pt x="176" y="2420"/>
                </a:lnTo>
                <a:lnTo>
                  <a:pt x="176" y="2420"/>
                </a:lnTo>
                <a:lnTo>
                  <a:pt x="176" y="2419"/>
                </a:lnTo>
                <a:lnTo>
                  <a:pt x="177" y="2418"/>
                </a:lnTo>
                <a:lnTo>
                  <a:pt x="178" y="2416"/>
                </a:lnTo>
                <a:lnTo>
                  <a:pt x="179" y="2414"/>
                </a:lnTo>
                <a:cubicBezTo>
                  <a:pt x="187" y="2384"/>
                  <a:pt x="223" y="2373"/>
                  <a:pt x="255" y="2373"/>
                </a:cubicBezTo>
                <a:cubicBezTo>
                  <a:pt x="294" y="2372"/>
                  <a:pt x="328" y="2386"/>
                  <a:pt x="334" y="2414"/>
                </a:cubicBezTo>
                <a:close/>
                <a:moveTo>
                  <a:pt x="315" y="2235"/>
                </a:moveTo>
                <a:lnTo>
                  <a:pt x="314" y="2236"/>
                </a:lnTo>
                <a:lnTo>
                  <a:pt x="313" y="2237"/>
                </a:lnTo>
                <a:lnTo>
                  <a:pt x="311" y="2237"/>
                </a:lnTo>
                <a:lnTo>
                  <a:pt x="310" y="2237"/>
                </a:lnTo>
                <a:lnTo>
                  <a:pt x="307" y="2237"/>
                </a:lnTo>
                <a:cubicBezTo>
                  <a:pt x="305" y="2234"/>
                  <a:pt x="299" y="2235"/>
                  <a:pt x="296" y="2235"/>
                </a:cubicBezTo>
                <a:cubicBezTo>
                  <a:pt x="286" y="2229"/>
                  <a:pt x="270" y="2229"/>
                  <a:pt x="255" y="2229"/>
                </a:cubicBezTo>
                <a:cubicBezTo>
                  <a:pt x="239" y="2229"/>
                  <a:pt x="224" y="2230"/>
                  <a:pt x="215" y="2235"/>
                </a:cubicBezTo>
                <a:cubicBezTo>
                  <a:pt x="212" y="2234"/>
                  <a:pt x="207" y="2236"/>
                  <a:pt x="204" y="2237"/>
                </a:cubicBezTo>
                <a:lnTo>
                  <a:pt x="203" y="2239"/>
                </a:lnTo>
                <a:lnTo>
                  <a:pt x="202" y="2238"/>
                </a:lnTo>
                <a:lnTo>
                  <a:pt x="200" y="2237"/>
                </a:lnTo>
                <a:lnTo>
                  <a:pt x="198" y="2235"/>
                </a:lnTo>
                <a:lnTo>
                  <a:pt x="198" y="2233"/>
                </a:lnTo>
                <a:lnTo>
                  <a:pt x="199" y="2231"/>
                </a:lnTo>
                <a:lnTo>
                  <a:pt x="200" y="2230"/>
                </a:lnTo>
                <a:lnTo>
                  <a:pt x="201" y="2229"/>
                </a:lnTo>
                <a:cubicBezTo>
                  <a:pt x="214" y="2221"/>
                  <a:pt x="236" y="2218"/>
                  <a:pt x="255" y="2218"/>
                </a:cubicBezTo>
                <a:cubicBezTo>
                  <a:pt x="280" y="2218"/>
                  <a:pt x="300" y="2222"/>
                  <a:pt x="313" y="2229"/>
                </a:cubicBezTo>
                <a:lnTo>
                  <a:pt x="314" y="2230"/>
                </a:lnTo>
                <a:lnTo>
                  <a:pt x="315" y="2231"/>
                </a:lnTo>
                <a:lnTo>
                  <a:pt x="315" y="2233"/>
                </a:lnTo>
                <a:lnTo>
                  <a:pt x="315" y="2235"/>
                </a:lnTo>
                <a:close/>
                <a:moveTo>
                  <a:pt x="315" y="2189"/>
                </a:moveTo>
                <a:lnTo>
                  <a:pt x="314" y="2190"/>
                </a:lnTo>
                <a:lnTo>
                  <a:pt x="313" y="2191"/>
                </a:lnTo>
                <a:lnTo>
                  <a:pt x="311" y="2191"/>
                </a:lnTo>
                <a:lnTo>
                  <a:pt x="310" y="2191"/>
                </a:lnTo>
                <a:lnTo>
                  <a:pt x="307" y="2191"/>
                </a:lnTo>
                <a:cubicBezTo>
                  <a:pt x="306" y="2191"/>
                  <a:pt x="303" y="2190"/>
                  <a:pt x="303" y="2190"/>
                </a:cubicBezTo>
                <a:lnTo>
                  <a:pt x="302" y="2190"/>
                </a:lnTo>
                <a:lnTo>
                  <a:pt x="300" y="2189"/>
                </a:lnTo>
                <a:lnTo>
                  <a:pt x="299" y="2189"/>
                </a:lnTo>
                <a:lnTo>
                  <a:pt x="298" y="2189"/>
                </a:lnTo>
                <a:lnTo>
                  <a:pt x="296" y="2189"/>
                </a:lnTo>
                <a:cubicBezTo>
                  <a:pt x="286" y="2183"/>
                  <a:pt x="270" y="2183"/>
                  <a:pt x="255" y="2183"/>
                </a:cubicBezTo>
                <a:cubicBezTo>
                  <a:pt x="239" y="2183"/>
                  <a:pt x="224" y="2184"/>
                  <a:pt x="215" y="2189"/>
                </a:cubicBezTo>
                <a:lnTo>
                  <a:pt x="214" y="2189"/>
                </a:lnTo>
                <a:lnTo>
                  <a:pt x="213" y="2189"/>
                </a:lnTo>
                <a:lnTo>
                  <a:pt x="212" y="2189"/>
                </a:lnTo>
                <a:lnTo>
                  <a:pt x="211" y="2190"/>
                </a:lnTo>
                <a:lnTo>
                  <a:pt x="210" y="2190"/>
                </a:lnTo>
                <a:lnTo>
                  <a:pt x="209" y="2190"/>
                </a:lnTo>
                <a:lnTo>
                  <a:pt x="208" y="2191"/>
                </a:lnTo>
                <a:lnTo>
                  <a:pt x="207" y="2191"/>
                </a:lnTo>
                <a:lnTo>
                  <a:pt x="205" y="2191"/>
                </a:lnTo>
                <a:lnTo>
                  <a:pt x="204" y="2191"/>
                </a:lnTo>
                <a:lnTo>
                  <a:pt x="203" y="2192"/>
                </a:lnTo>
                <a:lnTo>
                  <a:pt x="202" y="2192"/>
                </a:lnTo>
                <a:lnTo>
                  <a:pt x="200" y="2191"/>
                </a:lnTo>
                <a:lnTo>
                  <a:pt x="198" y="2189"/>
                </a:lnTo>
                <a:lnTo>
                  <a:pt x="198" y="2187"/>
                </a:lnTo>
                <a:lnTo>
                  <a:pt x="199" y="2185"/>
                </a:lnTo>
                <a:lnTo>
                  <a:pt x="200" y="2184"/>
                </a:lnTo>
                <a:lnTo>
                  <a:pt x="201" y="2183"/>
                </a:lnTo>
                <a:cubicBezTo>
                  <a:pt x="214" y="2178"/>
                  <a:pt x="236" y="2172"/>
                  <a:pt x="255" y="2172"/>
                </a:cubicBezTo>
                <a:cubicBezTo>
                  <a:pt x="280" y="2172"/>
                  <a:pt x="300" y="2178"/>
                  <a:pt x="313" y="2183"/>
                </a:cubicBezTo>
                <a:lnTo>
                  <a:pt x="314" y="2184"/>
                </a:lnTo>
                <a:lnTo>
                  <a:pt x="315" y="2185"/>
                </a:lnTo>
                <a:lnTo>
                  <a:pt x="315" y="2187"/>
                </a:lnTo>
                <a:lnTo>
                  <a:pt x="315" y="2189"/>
                </a:lnTo>
                <a:close/>
                <a:moveTo>
                  <a:pt x="315" y="2142"/>
                </a:moveTo>
                <a:lnTo>
                  <a:pt x="314" y="2144"/>
                </a:lnTo>
                <a:lnTo>
                  <a:pt x="313" y="2145"/>
                </a:lnTo>
                <a:lnTo>
                  <a:pt x="311" y="2145"/>
                </a:lnTo>
                <a:lnTo>
                  <a:pt x="310" y="2145"/>
                </a:lnTo>
                <a:lnTo>
                  <a:pt x="307" y="2145"/>
                </a:lnTo>
                <a:cubicBezTo>
                  <a:pt x="306" y="2145"/>
                  <a:pt x="303" y="2144"/>
                  <a:pt x="303" y="2144"/>
                </a:cubicBezTo>
                <a:lnTo>
                  <a:pt x="302" y="2143"/>
                </a:lnTo>
                <a:lnTo>
                  <a:pt x="300" y="2143"/>
                </a:lnTo>
                <a:lnTo>
                  <a:pt x="299" y="2143"/>
                </a:lnTo>
                <a:lnTo>
                  <a:pt x="298" y="2143"/>
                </a:lnTo>
                <a:lnTo>
                  <a:pt x="296" y="2142"/>
                </a:lnTo>
                <a:cubicBezTo>
                  <a:pt x="286" y="2137"/>
                  <a:pt x="270" y="2137"/>
                  <a:pt x="255" y="2137"/>
                </a:cubicBezTo>
                <a:cubicBezTo>
                  <a:pt x="239" y="2137"/>
                  <a:pt x="224" y="2138"/>
                  <a:pt x="215" y="2142"/>
                </a:cubicBezTo>
                <a:lnTo>
                  <a:pt x="214" y="2143"/>
                </a:lnTo>
                <a:lnTo>
                  <a:pt x="213" y="2143"/>
                </a:lnTo>
                <a:lnTo>
                  <a:pt x="212" y="2143"/>
                </a:lnTo>
                <a:lnTo>
                  <a:pt x="211" y="2143"/>
                </a:lnTo>
                <a:lnTo>
                  <a:pt x="210" y="2144"/>
                </a:lnTo>
                <a:lnTo>
                  <a:pt x="209" y="2144"/>
                </a:lnTo>
                <a:lnTo>
                  <a:pt x="208" y="2145"/>
                </a:lnTo>
                <a:lnTo>
                  <a:pt x="207" y="2145"/>
                </a:lnTo>
                <a:lnTo>
                  <a:pt x="205" y="2145"/>
                </a:lnTo>
                <a:lnTo>
                  <a:pt x="204" y="2145"/>
                </a:lnTo>
                <a:lnTo>
                  <a:pt x="203" y="2146"/>
                </a:lnTo>
                <a:lnTo>
                  <a:pt x="202" y="2146"/>
                </a:lnTo>
                <a:lnTo>
                  <a:pt x="200" y="2144"/>
                </a:lnTo>
                <a:lnTo>
                  <a:pt x="198" y="2142"/>
                </a:lnTo>
                <a:lnTo>
                  <a:pt x="198" y="2142"/>
                </a:lnTo>
                <a:lnTo>
                  <a:pt x="199" y="2140"/>
                </a:lnTo>
                <a:lnTo>
                  <a:pt x="200" y="2138"/>
                </a:lnTo>
                <a:cubicBezTo>
                  <a:pt x="215" y="2131"/>
                  <a:pt x="235" y="2126"/>
                  <a:pt x="255" y="2126"/>
                </a:cubicBezTo>
                <a:cubicBezTo>
                  <a:pt x="281" y="2126"/>
                  <a:pt x="300" y="2132"/>
                  <a:pt x="314" y="2138"/>
                </a:cubicBezTo>
                <a:lnTo>
                  <a:pt x="315" y="2140"/>
                </a:lnTo>
                <a:lnTo>
                  <a:pt x="315" y="2142"/>
                </a:lnTo>
                <a:lnTo>
                  <a:pt x="315" y="2142"/>
                </a:lnTo>
                <a:close/>
                <a:moveTo>
                  <a:pt x="3" y="2414"/>
                </a:moveTo>
                <a:cubicBezTo>
                  <a:pt x="10" y="2384"/>
                  <a:pt x="45" y="2373"/>
                  <a:pt x="79" y="2373"/>
                </a:cubicBezTo>
                <a:cubicBezTo>
                  <a:pt x="118" y="2372"/>
                  <a:pt x="152" y="2386"/>
                  <a:pt x="158" y="2414"/>
                </a:cubicBezTo>
                <a:lnTo>
                  <a:pt x="159" y="2416"/>
                </a:lnTo>
                <a:lnTo>
                  <a:pt x="160" y="2418"/>
                </a:lnTo>
                <a:lnTo>
                  <a:pt x="160" y="2419"/>
                </a:lnTo>
                <a:lnTo>
                  <a:pt x="160" y="2420"/>
                </a:lnTo>
                <a:lnTo>
                  <a:pt x="161" y="2420"/>
                </a:lnTo>
                <a:cubicBezTo>
                  <a:pt x="161" y="2420"/>
                  <a:pt x="161" y="2413"/>
                  <a:pt x="161" y="2411"/>
                </a:cubicBezTo>
                <a:lnTo>
                  <a:pt x="161" y="2409"/>
                </a:lnTo>
                <a:lnTo>
                  <a:pt x="161" y="2406"/>
                </a:lnTo>
                <a:lnTo>
                  <a:pt x="161" y="2400"/>
                </a:lnTo>
                <a:lnTo>
                  <a:pt x="161" y="2397"/>
                </a:lnTo>
                <a:lnTo>
                  <a:pt x="161" y="2394"/>
                </a:lnTo>
                <a:lnTo>
                  <a:pt x="161" y="2347"/>
                </a:lnTo>
                <a:lnTo>
                  <a:pt x="161" y="2343"/>
                </a:lnTo>
                <a:lnTo>
                  <a:pt x="161" y="2333"/>
                </a:lnTo>
                <a:lnTo>
                  <a:pt x="161" y="2329"/>
                </a:lnTo>
                <a:lnTo>
                  <a:pt x="161" y="2291"/>
                </a:lnTo>
                <a:lnTo>
                  <a:pt x="161" y="2286"/>
                </a:lnTo>
                <a:lnTo>
                  <a:pt x="161" y="2281"/>
                </a:lnTo>
                <a:lnTo>
                  <a:pt x="161" y="2153"/>
                </a:lnTo>
                <a:cubicBezTo>
                  <a:pt x="171" y="2122"/>
                  <a:pt x="140" y="2072"/>
                  <a:pt x="79" y="2080"/>
                </a:cubicBezTo>
                <a:cubicBezTo>
                  <a:pt x="44" y="2079"/>
                  <a:pt x="10" y="2090"/>
                  <a:pt x="3" y="2118"/>
                </a:cubicBezTo>
                <a:cubicBezTo>
                  <a:pt x="0" y="2122"/>
                  <a:pt x="0" y="2131"/>
                  <a:pt x="0" y="2136"/>
                </a:cubicBezTo>
                <a:cubicBezTo>
                  <a:pt x="0" y="2140"/>
                  <a:pt x="0" y="2146"/>
                  <a:pt x="0" y="2147"/>
                </a:cubicBezTo>
                <a:cubicBezTo>
                  <a:pt x="1" y="2150"/>
                  <a:pt x="1" y="2153"/>
                  <a:pt x="1" y="2153"/>
                </a:cubicBezTo>
                <a:lnTo>
                  <a:pt x="1" y="2159"/>
                </a:lnTo>
                <a:lnTo>
                  <a:pt x="1" y="2162"/>
                </a:lnTo>
                <a:lnTo>
                  <a:pt x="1" y="2168"/>
                </a:lnTo>
                <a:lnTo>
                  <a:pt x="1" y="2171"/>
                </a:lnTo>
                <a:lnTo>
                  <a:pt x="1" y="2411"/>
                </a:lnTo>
                <a:lnTo>
                  <a:pt x="1" y="2414"/>
                </a:lnTo>
                <a:lnTo>
                  <a:pt x="0" y="2416"/>
                </a:lnTo>
                <a:lnTo>
                  <a:pt x="0" y="2418"/>
                </a:lnTo>
                <a:lnTo>
                  <a:pt x="0" y="2419"/>
                </a:lnTo>
                <a:lnTo>
                  <a:pt x="0" y="2420"/>
                </a:lnTo>
                <a:lnTo>
                  <a:pt x="0" y="2420"/>
                </a:lnTo>
                <a:lnTo>
                  <a:pt x="0" y="2419"/>
                </a:lnTo>
                <a:lnTo>
                  <a:pt x="1" y="2418"/>
                </a:lnTo>
                <a:lnTo>
                  <a:pt x="2" y="2416"/>
                </a:lnTo>
                <a:lnTo>
                  <a:pt x="3" y="2414"/>
                </a:lnTo>
                <a:close/>
                <a:moveTo>
                  <a:pt x="25" y="2137"/>
                </a:moveTo>
                <a:cubicBezTo>
                  <a:pt x="38" y="2131"/>
                  <a:pt x="60" y="2126"/>
                  <a:pt x="79" y="2126"/>
                </a:cubicBezTo>
                <a:cubicBezTo>
                  <a:pt x="105" y="2126"/>
                  <a:pt x="124" y="2132"/>
                  <a:pt x="138" y="2138"/>
                </a:cubicBezTo>
                <a:lnTo>
                  <a:pt x="139" y="2140"/>
                </a:lnTo>
                <a:lnTo>
                  <a:pt x="139" y="2142"/>
                </a:lnTo>
                <a:lnTo>
                  <a:pt x="139" y="2142"/>
                </a:lnTo>
                <a:lnTo>
                  <a:pt x="138" y="2144"/>
                </a:lnTo>
                <a:lnTo>
                  <a:pt x="137" y="2145"/>
                </a:lnTo>
                <a:lnTo>
                  <a:pt x="135" y="2145"/>
                </a:lnTo>
                <a:lnTo>
                  <a:pt x="134" y="2145"/>
                </a:lnTo>
                <a:lnTo>
                  <a:pt x="131" y="2145"/>
                </a:lnTo>
                <a:lnTo>
                  <a:pt x="130" y="2145"/>
                </a:lnTo>
                <a:lnTo>
                  <a:pt x="129" y="2145"/>
                </a:lnTo>
                <a:lnTo>
                  <a:pt x="129" y="2145"/>
                </a:lnTo>
                <a:lnTo>
                  <a:pt x="128" y="2144"/>
                </a:lnTo>
                <a:lnTo>
                  <a:pt x="127" y="2144"/>
                </a:lnTo>
                <a:lnTo>
                  <a:pt x="126" y="2143"/>
                </a:lnTo>
                <a:lnTo>
                  <a:pt x="124" y="2143"/>
                </a:lnTo>
                <a:lnTo>
                  <a:pt x="123" y="2143"/>
                </a:lnTo>
                <a:lnTo>
                  <a:pt x="122" y="2143"/>
                </a:lnTo>
                <a:lnTo>
                  <a:pt x="120" y="2142"/>
                </a:lnTo>
                <a:cubicBezTo>
                  <a:pt x="110" y="2137"/>
                  <a:pt x="94" y="2137"/>
                  <a:pt x="79" y="2137"/>
                </a:cubicBezTo>
                <a:cubicBezTo>
                  <a:pt x="63" y="2137"/>
                  <a:pt x="48" y="2138"/>
                  <a:pt x="39" y="2142"/>
                </a:cubicBezTo>
                <a:lnTo>
                  <a:pt x="38" y="2143"/>
                </a:lnTo>
                <a:lnTo>
                  <a:pt x="37" y="2143"/>
                </a:lnTo>
                <a:lnTo>
                  <a:pt x="36" y="2143"/>
                </a:lnTo>
                <a:lnTo>
                  <a:pt x="35" y="2143"/>
                </a:lnTo>
                <a:lnTo>
                  <a:pt x="34" y="2144"/>
                </a:lnTo>
                <a:lnTo>
                  <a:pt x="33" y="2144"/>
                </a:lnTo>
                <a:lnTo>
                  <a:pt x="32" y="2145"/>
                </a:lnTo>
                <a:lnTo>
                  <a:pt x="31" y="2145"/>
                </a:lnTo>
                <a:lnTo>
                  <a:pt x="29" y="2145"/>
                </a:lnTo>
                <a:lnTo>
                  <a:pt x="28" y="2145"/>
                </a:lnTo>
                <a:lnTo>
                  <a:pt x="27" y="2146"/>
                </a:lnTo>
                <a:lnTo>
                  <a:pt x="26" y="2146"/>
                </a:lnTo>
                <a:lnTo>
                  <a:pt x="24" y="2144"/>
                </a:lnTo>
                <a:lnTo>
                  <a:pt x="22" y="2142"/>
                </a:lnTo>
                <a:lnTo>
                  <a:pt x="22" y="2142"/>
                </a:lnTo>
                <a:lnTo>
                  <a:pt x="23" y="2140"/>
                </a:lnTo>
                <a:lnTo>
                  <a:pt x="24" y="2138"/>
                </a:lnTo>
                <a:lnTo>
                  <a:pt x="25" y="2137"/>
                </a:lnTo>
                <a:close/>
                <a:moveTo>
                  <a:pt x="25" y="2183"/>
                </a:moveTo>
                <a:cubicBezTo>
                  <a:pt x="38" y="2178"/>
                  <a:pt x="60" y="2172"/>
                  <a:pt x="79" y="2172"/>
                </a:cubicBezTo>
                <a:cubicBezTo>
                  <a:pt x="104" y="2172"/>
                  <a:pt x="124" y="2178"/>
                  <a:pt x="137" y="2183"/>
                </a:cubicBezTo>
                <a:lnTo>
                  <a:pt x="138" y="2184"/>
                </a:lnTo>
                <a:lnTo>
                  <a:pt x="139" y="2185"/>
                </a:lnTo>
                <a:lnTo>
                  <a:pt x="139" y="2187"/>
                </a:lnTo>
                <a:lnTo>
                  <a:pt x="139" y="2189"/>
                </a:lnTo>
                <a:lnTo>
                  <a:pt x="138" y="2190"/>
                </a:lnTo>
                <a:lnTo>
                  <a:pt x="137" y="2191"/>
                </a:lnTo>
                <a:lnTo>
                  <a:pt x="135" y="2191"/>
                </a:lnTo>
                <a:lnTo>
                  <a:pt x="134" y="2191"/>
                </a:lnTo>
                <a:lnTo>
                  <a:pt x="131" y="2191"/>
                </a:lnTo>
                <a:cubicBezTo>
                  <a:pt x="130" y="2191"/>
                  <a:pt x="127" y="2190"/>
                  <a:pt x="127" y="2190"/>
                </a:cubicBezTo>
                <a:lnTo>
                  <a:pt x="126" y="2190"/>
                </a:lnTo>
                <a:lnTo>
                  <a:pt x="124" y="2189"/>
                </a:lnTo>
                <a:lnTo>
                  <a:pt x="123" y="2189"/>
                </a:lnTo>
                <a:lnTo>
                  <a:pt x="122" y="2189"/>
                </a:lnTo>
                <a:lnTo>
                  <a:pt x="120" y="2189"/>
                </a:lnTo>
                <a:cubicBezTo>
                  <a:pt x="110" y="2183"/>
                  <a:pt x="94" y="2183"/>
                  <a:pt x="79" y="2183"/>
                </a:cubicBezTo>
                <a:cubicBezTo>
                  <a:pt x="63" y="2183"/>
                  <a:pt x="48" y="2184"/>
                  <a:pt x="39" y="2189"/>
                </a:cubicBezTo>
                <a:lnTo>
                  <a:pt x="38" y="2189"/>
                </a:lnTo>
                <a:lnTo>
                  <a:pt x="37" y="2189"/>
                </a:lnTo>
                <a:lnTo>
                  <a:pt x="36" y="2189"/>
                </a:lnTo>
                <a:lnTo>
                  <a:pt x="35" y="2190"/>
                </a:lnTo>
                <a:lnTo>
                  <a:pt x="34" y="2190"/>
                </a:lnTo>
                <a:lnTo>
                  <a:pt x="33" y="2190"/>
                </a:lnTo>
                <a:lnTo>
                  <a:pt x="32" y="2191"/>
                </a:lnTo>
                <a:lnTo>
                  <a:pt x="31" y="2191"/>
                </a:lnTo>
                <a:lnTo>
                  <a:pt x="29" y="2191"/>
                </a:lnTo>
                <a:lnTo>
                  <a:pt x="28" y="2191"/>
                </a:lnTo>
                <a:lnTo>
                  <a:pt x="27" y="2192"/>
                </a:lnTo>
                <a:lnTo>
                  <a:pt x="26" y="2192"/>
                </a:lnTo>
                <a:lnTo>
                  <a:pt x="24" y="2191"/>
                </a:lnTo>
                <a:lnTo>
                  <a:pt x="22" y="2189"/>
                </a:lnTo>
                <a:lnTo>
                  <a:pt x="22" y="2187"/>
                </a:lnTo>
                <a:lnTo>
                  <a:pt x="23" y="2185"/>
                </a:lnTo>
                <a:lnTo>
                  <a:pt x="24" y="2184"/>
                </a:lnTo>
                <a:lnTo>
                  <a:pt x="25" y="2183"/>
                </a:lnTo>
                <a:close/>
                <a:moveTo>
                  <a:pt x="25" y="2229"/>
                </a:moveTo>
                <a:cubicBezTo>
                  <a:pt x="38" y="2221"/>
                  <a:pt x="60" y="2218"/>
                  <a:pt x="79" y="2218"/>
                </a:cubicBezTo>
                <a:cubicBezTo>
                  <a:pt x="104" y="2218"/>
                  <a:pt x="124" y="2222"/>
                  <a:pt x="137" y="2229"/>
                </a:cubicBezTo>
                <a:lnTo>
                  <a:pt x="138" y="2230"/>
                </a:lnTo>
                <a:lnTo>
                  <a:pt x="139" y="2231"/>
                </a:lnTo>
                <a:lnTo>
                  <a:pt x="139" y="2233"/>
                </a:lnTo>
                <a:lnTo>
                  <a:pt x="139" y="2235"/>
                </a:lnTo>
                <a:lnTo>
                  <a:pt x="138" y="2236"/>
                </a:lnTo>
                <a:lnTo>
                  <a:pt x="137" y="2237"/>
                </a:lnTo>
                <a:lnTo>
                  <a:pt x="135" y="2237"/>
                </a:lnTo>
                <a:lnTo>
                  <a:pt x="134" y="2237"/>
                </a:lnTo>
                <a:lnTo>
                  <a:pt x="131" y="2237"/>
                </a:lnTo>
                <a:cubicBezTo>
                  <a:pt x="129" y="2234"/>
                  <a:pt x="123" y="2235"/>
                  <a:pt x="120" y="2235"/>
                </a:cubicBezTo>
                <a:cubicBezTo>
                  <a:pt x="110" y="2229"/>
                  <a:pt x="94" y="2229"/>
                  <a:pt x="79" y="2229"/>
                </a:cubicBezTo>
                <a:cubicBezTo>
                  <a:pt x="63" y="2229"/>
                  <a:pt x="48" y="2230"/>
                  <a:pt x="39" y="2235"/>
                </a:cubicBezTo>
                <a:cubicBezTo>
                  <a:pt x="36" y="2234"/>
                  <a:pt x="31" y="2236"/>
                  <a:pt x="28" y="2237"/>
                </a:cubicBezTo>
                <a:lnTo>
                  <a:pt x="27" y="2239"/>
                </a:lnTo>
                <a:lnTo>
                  <a:pt x="26" y="2238"/>
                </a:lnTo>
                <a:lnTo>
                  <a:pt x="24" y="2237"/>
                </a:lnTo>
                <a:lnTo>
                  <a:pt x="22" y="2235"/>
                </a:lnTo>
                <a:lnTo>
                  <a:pt x="22" y="2233"/>
                </a:lnTo>
                <a:lnTo>
                  <a:pt x="23" y="2231"/>
                </a:lnTo>
                <a:lnTo>
                  <a:pt x="24" y="2230"/>
                </a:lnTo>
                <a:lnTo>
                  <a:pt x="25" y="2229"/>
                </a:lnTo>
                <a:close/>
                <a:moveTo>
                  <a:pt x="166" y="863"/>
                </a:moveTo>
                <a:cubicBezTo>
                  <a:pt x="160" y="879"/>
                  <a:pt x="153" y="899"/>
                  <a:pt x="152" y="918"/>
                </a:cubicBezTo>
                <a:cubicBezTo>
                  <a:pt x="152" y="940"/>
                  <a:pt x="171" y="970"/>
                  <a:pt x="199" y="988"/>
                </a:cubicBezTo>
                <a:lnTo>
                  <a:pt x="199" y="1192"/>
                </a:lnTo>
                <a:lnTo>
                  <a:pt x="234" y="1192"/>
                </a:lnTo>
                <a:lnTo>
                  <a:pt x="234" y="988"/>
                </a:lnTo>
                <a:cubicBezTo>
                  <a:pt x="250" y="981"/>
                  <a:pt x="262" y="960"/>
                  <a:pt x="269" y="949"/>
                </a:cubicBezTo>
                <a:lnTo>
                  <a:pt x="269" y="948"/>
                </a:lnTo>
                <a:cubicBezTo>
                  <a:pt x="275" y="940"/>
                  <a:pt x="278" y="930"/>
                  <a:pt x="278" y="921"/>
                </a:cubicBezTo>
                <a:lnTo>
                  <a:pt x="278" y="920"/>
                </a:lnTo>
                <a:cubicBezTo>
                  <a:pt x="278" y="917"/>
                  <a:pt x="278" y="911"/>
                  <a:pt x="277" y="910"/>
                </a:cubicBezTo>
                <a:cubicBezTo>
                  <a:pt x="277" y="896"/>
                  <a:pt x="271" y="880"/>
                  <a:pt x="266" y="870"/>
                </a:cubicBezTo>
                <a:cubicBezTo>
                  <a:pt x="265" y="868"/>
                  <a:pt x="264" y="864"/>
                  <a:pt x="264" y="863"/>
                </a:cubicBezTo>
                <a:cubicBezTo>
                  <a:pt x="262" y="850"/>
                  <a:pt x="251" y="821"/>
                  <a:pt x="237" y="820"/>
                </a:cubicBezTo>
                <a:lnTo>
                  <a:pt x="245" y="907"/>
                </a:lnTo>
                <a:lnTo>
                  <a:pt x="234" y="907"/>
                </a:lnTo>
                <a:lnTo>
                  <a:pt x="226" y="820"/>
                </a:lnTo>
                <a:lnTo>
                  <a:pt x="207" y="820"/>
                </a:lnTo>
                <a:lnTo>
                  <a:pt x="196" y="907"/>
                </a:lnTo>
                <a:lnTo>
                  <a:pt x="185" y="907"/>
                </a:lnTo>
                <a:lnTo>
                  <a:pt x="193" y="820"/>
                </a:lnTo>
                <a:cubicBezTo>
                  <a:pt x="182" y="822"/>
                  <a:pt x="173" y="845"/>
                  <a:pt x="169" y="857"/>
                </a:cubicBezTo>
                <a:cubicBezTo>
                  <a:pt x="168" y="860"/>
                  <a:pt x="166" y="863"/>
                  <a:pt x="166" y="863"/>
                </a:cubicBezTo>
                <a:close/>
                <a:moveTo>
                  <a:pt x="1464" y="1080"/>
                </a:moveTo>
                <a:lnTo>
                  <a:pt x="1040" y="1080"/>
                </a:lnTo>
                <a:lnTo>
                  <a:pt x="1040" y="1344"/>
                </a:lnTo>
                <a:lnTo>
                  <a:pt x="1464" y="1344"/>
                </a:lnTo>
                <a:lnTo>
                  <a:pt x="1464" y="1080"/>
                </a:lnTo>
                <a:close/>
                <a:moveTo>
                  <a:pt x="1418" y="1306"/>
                </a:moveTo>
                <a:lnTo>
                  <a:pt x="1089" y="1306"/>
                </a:lnTo>
                <a:lnTo>
                  <a:pt x="1089" y="1119"/>
                </a:lnTo>
                <a:lnTo>
                  <a:pt x="1418" y="1119"/>
                </a:lnTo>
                <a:lnTo>
                  <a:pt x="1418" y="1306"/>
                </a:lnTo>
                <a:close/>
                <a:moveTo>
                  <a:pt x="291" y="2913"/>
                </a:moveTo>
                <a:cubicBezTo>
                  <a:pt x="288" y="2915"/>
                  <a:pt x="286" y="2921"/>
                  <a:pt x="286" y="2924"/>
                </a:cubicBezTo>
                <a:lnTo>
                  <a:pt x="286" y="2925"/>
                </a:lnTo>
                <a:cubicBezTo>
                  <a:pt x="297" y="2938"/>
                  <a:pt x="265" y="2905"/>
                  <a:pt x="324" y="2964"/>
                </a:cubicBezTo>
                <a:cubicBezTo>
                  <a:pt x="321" y="3075"/>
                  <a:pt x="404" y="3140"/>
                  <a:pt x="498" y="3138"/>
                </a:cubicBezTo>
                <a:cubicBezTo>
                  <a:pt x="589" y="3140"/>
                  <a:pt x="658" y="3036"/>
                  <a:pt x="656" y="2981"/>
                </a:cubicBezTo>
                <a:cubicBezTo>
                  <a:pt x="656" y="2974"/>
                  <a:pt x="655" y="2970"/>
                  <a:pt x="654" y="2969"/>
                </a:cubicBezTo>
                <a:lnTo>
                  <a:pt x="654" y="2969"/>
                </a:lnTo>
                <a:lnTo>
                  <a:pt x="654" y="2969"/>
                </a:lnTo>
                <a:lnTo>
                  <a:pt x="653" y="2968"/>
                </a:lnTo>
                <a:lnTo>
                  <a:pt x="653" y="2968"/>
                </a:lnTo>
                <a:lnTo>
                  <a:pt x="653" y="2968"/>
                </a:lnTo>
                <a:lnTo>
                  <a:pt x="652" y="2969"/>
                </a:lnTo>
                <a:cubicBezTo>
                  <a:pt x="650" y="2969"/>
                  <a:pt x="646" y="2974"/>
                  <a:pt x="644" y="2977"/>
                </a:cubicBezTo>
                <a:cubicBezTo>
                  <a:pt x="639" y="2983"/>
                  <a:pt x="628" y="2993"/>
                  <a:pt x="621" y="2997"/>
                </a:cubicBezTo>
                <a:cubicBezTo>
                  <a:pt x="612" y="3003"/>
                  <a:pt x="592" y="3009"/>
                  <a:pt x="580" y="3008"/>
                </a:cubicBezTo>
                <a:cubicBezTo>
                  <a:pt x="555" y="3010"/>
                  <a:pt x="529" y="2991"/>
                  <a:pt x="531" y="2957"/>
                </a:cubicBezTo>
                <a:cubicBezTo>
                  <a:pt x="531" y="2948"/>
                  <a:pt x="532" y="2949"/>
                  <a:pt x="532" y="2943"/>
                </a:cubicBezTo>
                <a:cubicBezTo>
                  <a:pt x="533" y="2940"/>
                  <a:pt x="534" y="2935"/>
                  <a:pt x="534" y="2935"/>
                </a:cubicBezTo>
                <a:cubicBezTo>
                  <a:pt x="535" y="2877"/>
                  <a:pt x="491" y="2824"/>
                  <a:pt x="438" y="2826"/>
                </a:cubicBezTo>
                <a:cubicBezTo>
                  <a:pt x="386" y="2825"/>
                  <a:pt x="347" y="2862"/>
                  <a:pt x="338" y="2891"/>
                </a:cubicBezTo>
                <a:lnTo>
                  <a:pt x="291" y="2913"/>
                </a:lnTo>
                <a:close/>
                <a:moveTo>
                  <a:pt x="381" y="2932"/>
                </a:moveTo>
                <a:cubicBezTo>
                  <a:pt x="372" y="2933"/>
                  <a:pt x="367" y="2921"/>
                  <a:pt x="368" y="2916"/>
                </a:cubicBezTo>
                <a:cubicBezTo>
                  <a:pt x="367" y="2907"/>
                  <a:pt x="376" y="2901"/>
                  <a:pt x="381" y="2902"/>
                </a:cubicBezTo>
                <a:cubicBezTo>
                  <a:pt x="393" y="2901"/>
                  <a:pt x="398" y="2910"/>
                  <a:pt x="398" y="2916"/>
                </a:cubicBezTo>
                <a:cubicBezTo>
                  <a:pt x="399" y="2924"/>
                  <a:pt x="389" y="2933"/>
                  <a:pt x="381" y="2932"/>
                </a:cubicBezTo>
                <a:close/>
                <a:moveTo>
                  <a:pt x="1485" y="1357"/>
                </a:moveTo>
                <a:lnTo>
                  <a:pt x="1019" y="1357"/>
                </a:lnTo>
                <a:lnTo>
                  <a:pt x="1019" y="1401"/>
                </a:lnTo>
                <a:lnTo>
                  <a:pt x="1485" y="1401"/>
                </a:lnTo>
                <a:lnTo>
                  <a:pt x="1485" y="1357"/>
                </a:lnTo>
                <a:close/>
                <a:moveTo>
                  <a:pt x="1467" y="1384"/>
                </a:moveTo>
                <a:lnTo>
                  <a:pt x="1429" y="1384"/>
                </a:lnTo>
                <a:lnTo>
                  <a:pt x="1429" y="1373"/>
                </a:lnTo>
                <a:lnTo>
                  <a:pt x="1467" y="1373"/>
                </a:lnTo>
                <a:lnTo>
                  <a:pt x="1467" y="1384"/>
                </a:lnTo>
                <a:close/>
                <a:moveTo>
                  <a:pt x="1526" y="2098"/>
                </a:moveTo>
                <a:cubicBezTo>
                  <a:pt x="1452" y="2096"/>
                  <a:pt x="1394" y="2161"/>
                  <a:pt x="1396" y="2226"/>
                </a:cubicBezTo>
                <a:cubicBezTo>
                  <a:pt x="1396" y="2300"/>
                  <a:pt x="1530" y="2470"/>
                  <a:pt x="1526" y="2465"/>
                </a:cubicBezTo>
                <a:cubicBezTo>
                  <a:pt x="1526" y="2467"/>
                  <a:pt x="1658" y="2289"/>
                  <a:pt x="1654" y="2226"/>
                </a:cubicBezTo>
                <a:cubicBezTo>
                  <a:pt x="1656" y="2154"/>
                  <a:pt x="1591" y="2096"/>
                  <a:pt x="1526" y="2098"/>
                </a:cubicBezTo>
                <a:close/>
                <a:moveTo>
                  <a:pt x="1526" y="2248"/>
                </a:moveTo>
                <a:cubicBezTo>
                  <a:pt x="1501" y="2249"/>
                  <a:pt x="1485" y="2228"/>
                  <a:pt x="1486" y="2207"/>
                </a:cubicBezTo>
                <a:cubicBezTo>
                  <a:pt x="1484" y="2184"/>
                  <a:pt x="1505" y="2168"/>
                  <a:pt x="1526" y="2169"/>
                </a:cubicBezTo>
                <a:cubicBezTo>
                  <a:pt x="1549" y="2168"/>
                  <a:pt x="1565" y="2188"/>
                  <a:pt x="1564" y="2207"/>
                </a:cubicBezTo>
                <a:cubicBezTo>
                  <a:pt x="1565" y="2232"/>
                  <a:pt x="1545" y="2248"/>
                  <a:pt x="1526" y="2248"/>
                </a:cubicBez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6" name="Oval 99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171040" y="2653294"/>
            <a:ext cx="499745" cy="49784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787" h="784">
                <a:moveTo>
                  <a:pt x="0" y="392"/>
                </a:moveTo>
                <a:cubicBezTo>
                  <a:pt x="-7" y="172"/>
                  <a:pt x="195" y="-5"/>
                  <a:pt x="394" y="0"/>
                </a:cubicBezTo>
                <a:cubicBezTo>
                  <a:pt x="614" y="-7"/>
                  <a:pt x="792" y="195"/>
                  <a:pt x="787" y="392"/>
                </a:cubicBezTo>
                <a:cubicBezTo>
                  <a:pt x="794" y="612"/>
                  <a:pt x="592" y="789"/>
                  <a:pt x="394" y="784"/>
                </a:cubicBezTo>
                <a:cubicBezTo>
                  <a:pt x="173" y="791"/>
                  <a:pt x="-5" y="589"/>
                  <a:pt x="0" y="392"/>
                </a:cubicBezTo>
                <a:close/>
                <a:moveTo>
                  <a:pt x="650" y="322"/>
                </a:moveTo>
                <a:lnTo>
                  <a:pt x="626" y="298"/>
                </a:lnTo>
                <a:lnTo>
                  <a:pt x="626" y="296"/>
                </a:lnTo>
                <a:lnTo>
                  <a:pt x="624" y="295"/>
                </a:lnTo>
                <a:lnTo>
                  <a:pt x="623" y="294"/>
                </a:lnTo>
                <a:lnTo>
                  <a:pt x="621" y="292"/>
                </a:lnTo>
                <a:lnTo>
                  <a:pt x="614" y="287"/>
                </a:lnTo>
                <a:cubicBezTo>
                  <a:pt x="555" y="233"/>
                  <a:pt x="460" y="207"/>
                  <a:pt x="399" y="208"/>
                </a:cubicBezTo>
                <a:cubicBezTo>
                  <a:pt x="313" y="204"/>
                  <a:pt x="211" y="249"/>
                  <a:pt x="158" y="303"/>
                </a:cubicBezTo>
                <a:lnTo>
                  <a:pt x="157" y="305"/>
                </a:lnTo>
                <a:lnTo>
                  <a:pt x="155" y="306"/>
                </a:lnTo>
                <a:lnTo>
                  <a:pt x="133" y="330"/>
                </a:lnTo>
                <a:cubicBezTo>
                  <a:pt x="125" y="336"/>
                  <a:pt x="121" y="347"/>
                  <a:pt x="121" y="354"/>
                </a:cubicBezTo>
                <a:lnTo>
                  <a:pt x="121" y="355"/>
                </a:lnTo>
                <a:cubicBezTo>
                  <a:pt x="121" y="363"/>
                  <a:pt x="127" y="374"/>
                  <a:pt x="133" y="379"/>
                </a:cubicBezTo>
                <a:cubicBezTo>
                  <a:pt x="140" y="387"/>
                  <a:pt x="151" y="391"/>
                  <a:pt x="158" y="391"/>
                </a:cubicBezTo>
                <a:cubicBezTo>
                  <a:pt x="166" y="392"/>
                  <a:pt x="177" y="385"/>
                  <a:pt x="182" y="379"/>
                </a:cubicBezTo>
                <a:lnTo>
                  <a:pt x="206" y="357"/>
                </a:lnTo>
                <a:cubicBezTo>
                  <a:pt x="258" y="303"/>
                  <a:pt x="342" y="278"/>
                  <a:pt x="397" y="280"/>
                </a:cubicBezTo>
                <a:cubicBezTo>
                  <a:pt x="474" y="286"/>
                  <a:pt x="526" y="297"/>
                  <a:pt x="599" y="373"/>
                </a:cubicBezTo>
                <a:cubicBezTo>
                  <a:pt x="605" y="380"/>
                  <a:pt x="617" y="384"/>
                  <a:pt x="625" y="384"/>
                </a:cubicBezTo>
                <a:cubicBezTo>
                  <a:pt x="645" y="386"/>
                  <a:pt x="662" y="363"/>
                  <a:pt x="661" y="347"/>
                </a:cubicBezTo>
                <a:cubicBezTo>
                  <a:pt x="661" y="338"/>
                  <a:pt x="656" y="327"/>
                  <a:pt x="650" y="322"/>
                </a:cubicBezTo>
                <a:close/>
                <a:moveTo>
                  <a:pt x="543" y="401"/>
                </a:moveTo>
                <a:lnTo>
                  <a:pt x="542" y="399"/>
                </a:lnTo>
                <a:lnTo>
                  <a:pt x="540" y="398"/>
                </a:lnTo>
                <a:lnTo>
                  <a:pt x="537" y="396"/>
                </a:lnTo>
                <a:lnTo>
                  <a:pt x="537" y="393"/>
                </a:lnTo>
                <a:cubicBezTo>
                  <a:pt x="500" y="357"/>
                  <a:pt x="440" y="340"/>
                  <a:pt x="401" y="340"/>
                </a:cubicBezTo>
                <a:cubicBezTo>
                  <a:pt x="348" y="337"/>
                  <a:pt x="285" y="366"/>
                  <a:pt x="252" y="401"/>
                </a:cubicBezTo>
                <a:lnTo>
                  <a:pt x="241" y="409"/>
                </a:lnTo>
                <a:lnTo>
                  <a:pt x="230" y="423"/>
                </a:lnTo>
                <a:lnTo>
                  <a:pt x="229" y="423"/>
                </a:lnTo>
                <a:cubicBezTo>
                  <a:pt x="222" y="430"/>
                  <a:pt x="218" y="442"/>
                  <a:pt x="218" y="449"/>
                </a:cubicBezTo>
                <a:lnTo>
                  <a:pt x="218" y="450"/>
                </a:lnTo>
                <a:cubicBezTo>
                  <a:pt x="218" y="460"/>
                  <a:pt x="224" y="472"/>
                  <a:pt x="230" y="477"/>
                </a:cubicBezTo>
                <a:cubicBezTo>
                  <a:pt x="238" y="485"/>
                  <a:pt x="251" y="489"/>
                  <a:pt x="259" y="489"/>
                </a:cubicBezTo>
                <a:cubicBezTo>
                  <a:pt x="269" y="489"/>
                  <a:pt x="280" y="483"/>
                  <a:pt x="285" y="477"/>
                </a:cubicBezTo>
                <a:cubicBezTo>
                  <a:pt x="354" y="406"/>
                  <a:pt x="356" y="431"/>
                  <a:pt x="396" y="419"/>
                </a:cubicBezTo>
                <a:lnTo>
                  <a:pt x="399" y="419"/>
                </a:lnTo>
                <a:cubicBezTo>
                  <a:pt x="440" y="426"/>
                  <a:pt x="453" y="418"/>
                  <a:pt x="505" y="471"/>
                </a:cubicBezTo>
                <a:cubicBezTo>
                  <a:pt x="511" y="479"/>
                  <a:pt x="523" y="482"/>
                  <a:pt x="531" y="482"/>
                </a:cubicBezTo>
                <a:cubicBezTo>
                  <a:pt x="552" y="484"/>
                  <a:pt x="573" y="460"/>
                  <a:pt x="570" y="444"/>
                </a:cubicBezTo>
                <a:cubicBezTo>
                  <a:pt x="561" y="425"/>
                  <a:pt x="585" y="436"/>
                  <a:pt x="543" y="401"/>
                </a:cubicBezTo>
                <a:close/>
                <a:moveTo>
                  <a:pt x="328" y="553"/>
                </a:moveTo>
                <a:cubicBezTo>
                  <a:pt x="327" y="517"/>
                  <a:pt x="360" y="488"/>
                  <a:pt x="392" y="489"/>
                </a:cubicBezTo>
                <a:cubicBezTo>
                  <a:pt x="427" y="488"/>
                  <a:pt x="456" y="521"/>
                  <a:pt x="455" y="553"/>
                </a:cubicBezTo>
                <a:cubicBezTo>
                  <a:pt x="456" y="588"/>
                  <a:pt x="423" y="617"/>
                  <a:pt x="392" y="616"/>
                </a:cubicBezTo>
                <a:cubicBezTo>
                  <a:pt x="356" y="617"/>
                  <a:pt x="327" y="584"/>
                  <a:pt x="328" y="553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7" name="Oval 103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9779495" y="3261624"/>
            <a:ext cx="532765" cy="5327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839" h="839">
                <a:moveTo>
                  <a:pt x="0" y="420"/>
                </a:moveTo>
                <a:cubicBezTo>
                  <a:pt x="-7" y="184"/>
                  <a:pt x="208" y="-6"/>
                  <a:pt x="420" y="0"/>
                </a:cubicBezTo>
                <a:cubicBezTo>
                  <a:pt x="655" y="-7"/>
                  <a:pt x="845" y="208"/>
                  <a:pt x="839" y="420"/>
                </a:cubicBezTo>
                <a:cubicBezTo>
                  <a:pt x="846" y="655"/>
                  <a:pt x="631" y="845"/>
                  <a:pt x="420" y="839"/>
                </a:cubicBezTo>
                <a:cubicBezTo>
                  <a:pt x="184" y="846"/>
                  <a:pt x="-6" y="631"/>
                  <a:pt x="0" y="420"/>
                </a:cubicBezTo>
                <a:close/>
                <a:moveTo>
                  <a:pt x="421" y="687"/>
                </a:moveTo>
                <a:cubicBezTo>
                  <a:pt x="569" y="692"/>
                  <a:pt x="690" y="554"/>
                  <a:pt x="686" y="421"/>
                </a:cubicBezTo>
                <a:cubicBezTo>
                  <a:pt x="691" y="269"/>
                  <a:pt x="554" y="148"/>
                  <a:pt x="421" y="152"/>
                </a:cubicBezTo>
                <a:cubicBezTo>
                  <a:pt x="269" y="147"/>
                  <a:pt x="151" y="285"/>
                  <a:pt x="155" y="421"/>
                </a:cubicBezTo>
                <a:cubicBezTo>
                  <a:pt x="150" y="570"/>
                  <a:pt x="285" y="691"/>
                  <a:pt x="421" y="687"/>
                </a:cubicBezTo>
                <a:close/>
                <a:moveTo>
                  <a:pt x="258" y="603"/>
                </a:moveTo>
                <a:lnTo>
                  <a:pt x="236" y="581"/>
                </a:lnTo>
                <a:lnTo>
                  <a:pt x="288" y="532"/>
                </a:lnTo>
                <a:lnTo>
                  <a:pt x="309" y="554"/>
                </a:lnTo>
                <a:lnTo>
                  <a:pt x="258" y="603"/>
                </a:lnTo>
                <a:close/>
                <a:moveTo>
                  <a:pt x="434" y="663"/>
                </a:moveTo>
                <a:lnTo>
                  <a:pt x="404" y="663"/>
                </a:lnTo>
                <a:lnTo>
                  <a:pt x="404" y="592"/>
                </a:lnTo>
                <a:lnTo>
                  <a:pt x="434" y="592"/>
                </a:lnTo>
                <a:lnTo>
                  <a:pt x="434" y="663"/>
                </a:lnTo>
                <a:close/>
                <a:moveTo>
                  <a:pt x="664" y="434"/>
                </a:moveTo>
                <a:lnTo>
                  <a:pt x="591" y="434"/>
                </a:lnTo>
                <a:lnTo>
                  <a:pt x="591" y="405"/>
                </a:lnTo>
                <a:lnTo>
                  <a:pt x="664" y="405"/>
                </a:lnTo>
                <a:lnTo>
                  <a:pt x="664" y="434"/>
                </a:lnTo>
                <a:close/>
                <a:moveTo>
                  <a:pt x="580" y="236"/>
                </a:moveTo>
                <a:lnTo>
                  <a:pt x="602" y="258"/>
                </a:lnTo>
                <a:lnTo>
                  <a:pt x="553" y="310"/>
                </a:lnTo>
                <a:lnTo>
                  <a:pt x="532" y="288"/>
                </a:lnTo>
                <a:lnTo>
                  <a:pt x="580" y="236"/>
                </a:lnTo>
                <a:close/>
                <a:moveTo>
                  <a:pt x="553" y="532"/>
                </a:moveTo>
                <a:lnTo>
                  <a:pt x="602" y="581"/>
                </a:lnTo>
                <a:lnTo>
                  <a:pt x="580" y="603"/>
                </a:lnTo>
                <a:lnTo>
                  <a:pt x="532" y="554"/>
                </a:lnTo>
                <a:lnTo>
                  <a:pt x="553" y="532"/>
                </a:lnTo>
                <a:close/>
                <a:moveTo>
                  <a:pt x="404" y="176"/>
                </a:moveTo>
                <a:lnTo>
                  <a:pt x="434" y="176"/>
                </a:lnTo>
                <a:lnTo>
                  <a:pt x="434" y="247"/>
                </a:lnTo>
                <a:lnTo>
                  <a:pt x="404" y="247"/>
                </a:lnTo>
                <a:lnTo>
                  <a:pt x="404" y="176"/>
                </a:lnTo>
                <a:close/>
                <a:moveTo>
                  <a:pt x="377" y="358"/>
                </a:moveTo>
                <a:lnTo>
                  <a:pt x="423" y="402"/>
                </a:lnTo>
                <a:lnTo>
                  <a:pt x="507" y="320"/>
                </a:lnTo>
                <a:lnTo>
                  <a:pt x="526" y="342"/>
                </a:lnTo>
                <a:lnTo>
                  <a:pt x="423" y="445"/>
                </a:lnTo>
                <a:lnTo>
                  <a:pt x="355" y="380"/>
                </a:lnTo>
                <a:lnTo>
                  <a:pt x="377" y="358"/>
                </a:lnTo>
                <a:close/>
                <a:moveTo>
                  <a:pt x="258" y="236"/>
                </a:moveTo>
                <a:lnTo>
                  <a:pt x="309" y="288"/>
                </a:lnTo>
                <a:lnTo>
                  <a:pt x="288" y="310"/>
                </a:lnTo>
                <a:lnTo>
                  <a:pt x="236" y="258"/>
                </a:lnTo>
                <a:lnTo>
                  <a:pt x="258" y="236"/>
                </a:lnTo>
                <a:close/>
                <a:moveTo>
                  <a:pt x="247" y="434"/>
                </a:moveTo>
                <a:lnTo>
                  <a:pt x="177" y="434"/>
                </a:lnTo>
                <a:lnTo>
                  <a:pt x="177" y="405"/>
                </a:lnTo>
                <a:lnTo>
                  <a:pt x="247" y="405"/>
                </a:lnTo>
                <a:lnTo>
                  <a:pt x="247" y="434"/>
                </a:lnTo>
                <a:close/>
              </a:path>
            </a:pathLst>
          </a:custGeom>
          <a:solidFill>
            <a:srgbClr val="0061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8" name="Oval 105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9498190" y="3859794"/>
            <a:ext cx="528955" cy="5289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833" h="833">
                <a:moveTo>
                  <a:pt x="0" y="417"/>
                </a:moveTo>
                <a:cubicBezTo>
                  <a:pt x="-7" y="183"/>
                  <a:pt x="207" y="-6"/>
                  <a:pt x="417" y="0"/>
                </a:cubicBezTo>
                <a:cubicBezTo>
                  <a:pt x="650" y="-7"/>
                  <a:pt x="839" y="207"/>
                  <a:pt x="833" y="417"/>
                </a:cubicBezTo>
                <a:cubicBezTo>
                  <a:pt x="840" y="650"/>
                  <a:pt x="626" y="839"/>
                  <a:pt x="417" y="833"/>
                </a:cubicBezTo>
                <a:cubicBezTo>
                  <a:pt x="183" y="840"/>
                  <a:pt x="-6" y="626"/>
                  <a:pt x="0" y="417"/>
                </a:cubicBezTo>
                <a:close/>
                <a:moveTo>
                  <a:pt x="442" y="324"/>
                </a:moveTo>
                <a:cubicBezTo>
                  <a:pt x="429" y="328"/>
                  <a:pt x="424" y="341"/>
                  <a:pt x="425" y="348"/>
                </a:cubicBezTo>
                <a:cubicBezTo>
                  <a:pt x="424" y="360"/>
                  <a:pt x="436" y="373"/>
                  <a:pt x="447" y="372"/>
                </a:cubicBezTo>
                <a:cubicBezTo>
                  <a:pt x="477" y="369"/>
                  <a:pt x="495" y="337"/>
                  <a:pt x="493" y="312"/>
                </a:cubicBezTo>
                <a:cubicBezTo>
                  <a:pt x="494" y="305"/>
                  <a:pt x="492" y="295"/>
                  <a:pt x="491" y="291"/>
                </a:cubicBezTo>
                <a:cubicBezTo>
                  <a:pt x="489" y="277"/>
                  <a:pt x="478" y="260"/>
                  <a:pt x="472" y="250"/>
                </a:cubicBezTo>
                <a:lnTo>
                  <a:pt x="471" y="249"/>
                </a:lnTo>
                <a:lnTo>
                  <a:pt x="471" y="248"/>
                </a:lnTo>
                <a:lnTo>
                  <a:pt x="470" y="247"/>
                </a:lnTo>
                <a:lnTo>
                  <a:pt x="470" y="246"/>
                </a:lnTo>
                <a:lnTo>
                  <a:pt x="469" y="245"/>
                </a:lnTo>
                <a:cubicBezTo>
                  <a:pt x="468" y="243"/>
                  <a:pt x="467" y="238"/>
                  <a:pt x="466" y="237"/>
                </a:cubicBezTo>
                <a:cubicBezTo>
                  <a:pt x="464" y="231"/>
                  <a:pt x="462" y="223"/>
                  <a:pt x="462" y="220"/>
                </a:cubicBezTo>
                <a:cubicBezTo>
                  <a:pt x="462" y="216"/>
                  <a:pt x="466" y="211"/>
                  <a:pt x="469" y="210"/>
                </a:cubicBezTo>
                <a:cubicBezTo>
                  <a:pt x="477" y="205"/>
                  <a:pt x="479" y="196"/>
                  <a:pt x="479" y="190"/>
                </a:cubicBezTo>
                <a:cubicBezTo>
                  <a:pt x="480" y="176"/>
                  <a:pt x="466" y="162"/>
                  <a:pt x="455" y="163"/>
                </a:cubicBezTo>
                <a:cubicBezTo>
                  <a:pt x="431" y="167"/>
                  <a:pt x="412" y="200"/>
                  <a:pt x="415" y="220"/>
                </a:cubicBezTo>
                <a:cubicBezTo>
                  <a:pt x="415" y="229"/>
                  <a:pt x="417" y="241"/>
                  <a:pt x="420" y="248"/>
                </a:cubicBezTo>
                <a:cubicBezTo>
                  <a:pt x="420" y="250"/>
                  <a:pt x="425" y="260"/>
                  <a:pt x="428" y="265"/>
                </a:cubicBezTo>
                <a:cubicBezTo>
                  <a:pt x="437" y="281"/>
                  <a:pt x="449" y="305"/>
                  <a:pt x="448" y="315"/>
                </a:cubicBezTo>
                <a:cubicBezTo>
                  <a:pt x="449" y="320"/>
                  <a:pt x="445" y="324"/>
                  <a:pt x="442" y="324"/>
                </a:cubicBezTo>
                <a:close/>
                <a:moveTo>
                  <a:pt x="313" y="324"/>
                </a:moveTo>
                <a:cubicBezTo>
                  <a:pt x="300" y="328"/>
                  <a:pt x="295" y="341"/>
                  <a:pt x="296" y="348"/>
                </a:cubicBezTo>
                <a:cubicBezTo>
                  <a:pt x="295" y="360"/>
                  <a:pt x="306" y="373"/>
                  <a:pt x="316" y="372"/>
                </a:cubicBezTo>
                <a:cubicBezTo>
                  <a:pt x="318" y="372"/>
                  <a:pt x="323" y="371"/>
                  <a:pt x="324" y="370"/>
                </a:cubicBezTo>
                <a:cubicBezTo>
                  <a:pt x="352" y="362"/>
                  <a:pt x="365" y="334"/>
                  <a:pt x="364" y="312"/>
                </a:cubicBezTo>
                <a:cubicBezTo>
                  <a:pt x="365" y="305"/>
                  <a:pt x="363" y="295"/>
                  <a:pt x="362" y="291"/>
                </a:cubicBezTo>
                <a:cubicBezTo>
                  <a:pt x="360" y="277"/>
                  <a:pt x="349" y="260"/>
                  <a:pt x="343" y="250"/>
                </a:cubicBezTo>
                <a:cubicBezTo>
                  <a:pt x="338" y="243"/>
                  <a:pt x="332" y="229"/>
                  <a:pt x="333" y="221"/>
                </a:cubicBezTo>
                <a:cubicBezTo>
                  <a:pt x="332" y="216"/>
                  <a:pt x="336" y="211"/>
                  <a:pt x="340" y="210"/>
                </a:cubicBezTo>
                <a:cubicBezTo>
                  <a:pt x="348" y="205"/>
                  <a:pt x="350" y="196"/>
                  <a:pt x="350" y="190"/>
                </a:cubicBezTo>
                <a:cubicBezTo>
                  <a:pt x="351" y="176"/>
                  <a:pt x="337" y="162"/>
                  <a:pt x="326" y="163"/>
                </a:cubicBezTo>
                <a:cubicBezTo>
                  <a:pt x="302" y="167"/>
                  <a:pt x="283" y="200"/>
                  <a:pt x="286" y="220"/>
                </a:cubicBezTo>
                <a:cubicBezTo>
                  <a:pt x="286" y="229"/>
                  <a:pt x="288" y="241"/>
                  <a:pt x="291" y="248"/>
                </a:cubicBezTo>
                <a:cubicBezTo>
                  <a:pt x="291" y="250"/>
                  <a:pt x="296" y="260"/>
                  <a:pt x="299" y="265"/>
                </a:cubicBezTo>
                <a:cubicBezTo>
                  <a:pt x="308" y="281"/>
                  <a:pt x="320" y="305"/>
                  <a:pt x="319" y="315"/>
                </a:cubicBezTo>
                <a:cubicBezTo>
                  <a:pt x="320" y="320"/>
                  <a:pt x="316" y="324"/>
                  <a:pt x="313" y="324"/>
                </a:cubicBezTo>
                <a:close/>
                <a:moveTo>
                  <a:pt x="399" y="671"/>
                </a:moveTo>
                <a:cubicBezTo>
                  <a:pt x="472" y="673"/>
                  <a:pt x="542" y="631"/>
                  <a:pt x="581" y="584"/>
                </a:cubicBezTo>
                <a:cubicBezTo>
                  <a:pt x="594" y="589"/>
                  <a:pt x="610" y="592"/>
                  <a:pt x="621" y="592"/>
                </a:cubicBezTo>
                <a:cubicBezTo>
                  <a:pt x="676" y="594"/>
                  <a:pt x="720" y="544"/>
                  <a:pt x="719" y="494"/>
                </a:cubicBezTo>
                <a:cubicBezTo>
                  <a:pt x="721" y="438"/>
                  <a:pt x="674" y="394"/>
                  <a:pt x="627" y="396"/>
                </a:cubicBezTo>
                <a:lnTo>
                  <a:pt x="627" y="393"/>
                </a:lnTo>
                <a:lnTo>
                  <a:pt x="168" y="393"/>
                </a:lnTo>
                <a:cubicBezTo>
                  <a:pt x="165" y="409"/>
                  <a:pt x="165" y="425"/>
                  <a:pt x="165" y="439"/>
                </a:cubicBezTo>
                <a:cubicBezTo>
                  <a:pt x="161" y="570"/>
                  <a:pt x="280" y="674"/>
                  <a:pt x="399" y="671"/>
                </a:cubicBezTo>
                <a:close/>
                <a:moveTo>
                  <a:pt x="629" y="439"/>
                </a:moveTo>
                <a:lnTo>
                  <a:pt x="629" y="437"/>
                </a:lnTo>
                <a:cubicBezTo>
                  <a:pt x="657" y="441"/>
                  <a:pt x="679" y="467"/>
                  <a:pt x="678" y="494"/>
                </a:cubicBezTo>
                <a:cubicBezTo>
                  <a:pt x="679" y="524"/>
                  <a:pt x="648" y="549"/>
                  <a:pt x="621" y="548"/>
                </a:cubicBezTo>
                <a:cubicBezTo>
                  <a:pt x="616" y="549"/>
                  <a:pt x="609" y="548"/>
                  <a:pt x="605" y="546"/>
                </a:cubicBezTo>
                <a:cubicBezTo>
                  <a:pt x="621" y="514"/>
                  <a:pt x="630" y="474"/>
                  <a:pt x="629" y="439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9" name="Oval 109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8210173" y="3842412"/>
            <a:ext cx="536541" cy="53590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845" h="844">
                <a:moveTo>
                  <a:pt x="0" y="422"/>
                </a:moveTo>
                <a:lnTo>
                  <a:pt x="0" y="411"/>
                </a:lnTo>
                <a:lnTo>
                  <a:pt x="0" y="400"/>
                </a:lnTo>
                <a:lnTo>
                  <a:pt x="0" y="389"/>
                </a:lnTo>
                <a:cubicBezTo>
                  <a:pt x="-2" y="168"/>
                  <a:pt x="254" y="-5"/>
                  <a:pt x="396" y="0"/>
                </a:cubicBezTo>
                <a:lnTo>
                  <a:pt x="403" y="0"/>
                </a:lnTo>
                <a:lnTo>
                  <a:pt x="412" y="0"/>
                </a:lnTo>
                <a:lnTo>
                  <a:pt x="422" y="0"/>
                </a:lnTo>
                <a:lnTo>
                  <a:pt x="434" y="0"/>
                </a:lnTo>
                <a:lnTo>
                  <a:pt x="445" y="0"/>
                </a:lnTo>
                <a:lnTo>
                  <a:pt x="455" y="0"/>
                </a:lnTo>
                <a:cubicBezTo>
                  <a:pt x="677" y="-2"/>
                  <a:pt x="850" y="254"/>
                  <a:pt x="845" y="395"/>
                </a:cubicBezTo>
                <a:lnTo>
                  <a:pt x="845" y="403"/>
                </a:lnTo>
                <a:lnTo>
                  <a:pt x="845" y="412"/>
                </a:lnTo>
                <a:lnTo>
                  <a:pt x="845" y="422"/>
                </a:lnTo>
                <a:lnTo>
                  <a:pt x="845" y="433"/>
                </a:lnTo>
                <a:lnTo>
                  <a:pt x="845" y="444"/>
                </a:lnTo>
                <a:lnTo>
                  <a:pt x="845" y="455"/>
                </a:lnTo>
                <a:cubicBezTo>
                  <a:pt x="847" y="676"/>
                  <a:pt x="591" y="849"/>
                  <a:pt x="449" y="844"/>
                </a:cubicBezTo>
                <a:lnTo>
                  <a:pt x="441" y="844"/>
                </a:lnTo>
                <a:lnTo>
                  <a:pt x="433" y="844"/>
                </a:lnTo>
                <a:lnTo>
                  <a:pt x="422" y="844"/>
                </a:lnTo>
                <a:lnTo>
                  <a:pt x="411" y="844"/>
                </a:lnTo>
                <a:lnTo>
                  <a:pt x="400" y="844"/>
                </a:lnTo>
                <a:lnTo>
                  <a:pt x="389" y="844"/>
                </a:lnTo>
                <a:cubicBezTo>
                  <a:pt x="168" y="846"/>
                  <a:pt x="-5" y="590"/>
                  <a:pt x="0" y="449"/>
                </a:cubicBezTo>
                <a:lnTo>
                  <a:pt x="0" y="441"/>
                </a:lnTo>
                <a:lnTo>
                  <a:pt x="0" y="432"/>
                </a:lnTo>
                <a:lnTo>
                  <a:pt x="0" y="422"/>
                </a:lnTo>
                <a:close/>
                <a:moveTo>
                  <a:pt x="475" y="312"/>
                </a:moveTo>
                <a:lnTo>
                  <a:pt x="475" y="499"/>
                </a:lnTo>
                <a:lnTo>
                  <a:pt x="423" y="455"/>
                </a:lnTo>
                <a:lnTo>
                  <a:pt x="371" y="499"/>
                </a:lnTo>
                <a:lnTo>
                  <a:pt x="371" y="312"/>
                </a:lnTo>
                <a:lnTo>
                  <a:pt x="198" y="312"/>
                </a:lnTo>
                <a:lnTo>
                  <a:pt x="198" y="668"/>
                </a:lnTo>
                <a:lnTo>
                  <a:pt x="646" y="668"/>
                </a:lnTo>
                <a:lnTo>
                  <a:pt x="646" y="312"/>
                </a:lnTo>
                <a:lnTo>
                  <a:pt x="475" y="312"/>
                </a:lnTo>
                <a:close/>
                <a:moveTo>
                  <a:pt x="276" y="296"/>
                </a:moveTo>
                <a:lnTo>
                  <a:pt x="387" y="296"/>
                </a:lnTo>
                <a:cubicBezTo>
                  <a:pt x="382" y="213"/>
                  <a:pt x="306" y="179"/>
                  <a:pt x="282" y="180"/>
                </a:cubicBezTo>
                <a:lnTo>
                  <a:pt x="281" y="180"/>
                </a:lnTo>
                <a:lnTo>
                  <a:pt x="279" y="180"/>
                </a:lnTo>
                <a:lnTo>
                  <a:pt x="278" y="180"/>
                </a:lnTo>
                <a:lnTo>
                  <a:pt x="276" y="180"/>
                </a:lnTo>
                <a:cubicBezTo>
                  <a:pt x="271" y="179"/>
                  <a:pt x="260" y="178"/>
                  <a:pt x="258" y="178"/>
                </a:cubicBezTo>
                <a:lnTo>
                  <a:pt x="258" y="178"/>
                </a:lnTo>
                <a:lnTo>
                  <a:pt x="257" y="178"/>
                </a:lnTo>
                <a:lnTo>
                  <a:pt x="255" y="178"/>
                </a:lnTo>
                <a:lnTo>
                  <a:pt x="253" y="178"/>
                </a:lnTo>
                <a:lnTo>
                  <a:pt x="252" y="178"/>
                </a:lnTo>
                <a:lnTo>
                  <a:pt x="251" y="178"/>
                </a:lnTo>
                <a:lnTo>
                  <a:pt x="250" y="178"/>
                </a:lnTo>
                <a:lnTo>
                  <a:pt x="249" y="178"/>
                </a:lnTo>
                <a:cubicBezTo>
                  <a:pt x="233" y="177"/>
                  <a:pt x="209" y="193"/>
                  <a:pt x="207" y="215"/>
                </a:cubicBezTo>
                <a:lnTo>
                  <a:pt x="208" y="217"/>
                </a:lnTo>
                <a:cubicBezTo>
                  <a:pt x="209" y="221"/>
                  <a:pt x="211" y="227"/>
                  <a:pt x="212" y="229"/>
                </a:cubicBezTo>
                <a:cubicBezTo>
                  <a:pt x="217" y="250"/>
                  <a:pt x="226" y="264"/>
                  <a:pt x="276" y="296"/>
                </a:cubicBezTo>
                <a:close/>
                <a:moveTo>
                  <a:pt x="246" y="221"/>
                </a:moveTo>
                <a:lnTo>
                  <a:pt x="248" y="220"/>
                </a:lnTo>
                <a:lnTo>
                  <a:pt x="250" y="218"/>
                </a:lnTo>
                <a:lnTo>
                  <a:pt x="252" y="218"/>
                </a:lnTo>
                <a:lnTo>
                  <a:pt x="254" y="218"/>
                </a:lnTo>
                <a:lnTo>
                  <a:pt x="256" y="218"/>
                </a:lnTo>
                <a:lnTo>
                  <a:pt x="258" y="218"/>
                </a:lnTo>
                <a:lnTo>
                  <a:pt x="260" y="218"/>
                </a:lnTo>
                <a:lnTo>
                  <a:pt x="261" y="218"/>
                </a:lnTo>
                <a:cubicBezTo>
                  <a:pt x="299" y="216"/>
                  <a:pt x="337" y="251"/>
                  <a:pt x="344" y="277"/>
                </a:cubicBezTo>
                <a:cubicBezTo>
                  <a:pt x="323" y="275"/>
                  <a:pt x="298" y="264"/>
                  <a:pt x="284" y="256"/>
                </a:cubicBezTo>
                <a:cubicBezTo>
                  <a:pt x="281" y="252"/>
                  <a:pt x="272" y="245"/>
                  <a:pt x="272" y="244"/>
                </a:cubicBezTo>
                <a:lnTo>
                  <a:pt x="271" y="244"/>
                </a:lnTo>
                <a:lnTo>
                  <a:pt x="270" y="243"/>
                </a:lnTo>
                <a:lnTo>
                  <a:pt x="269" y="242"/>
                </a:lnTo>
                <a:lnTo>
                  <a:pt x="268" y="241"/>
                </a:lnTo>
                <a:cubicBezTo>
                  <a:pt x="262" y="237"/>
                  <a:pt x="254" y="228"/>
                  <a:pt x="253" y="226"/>
                </a:cubicBezTo>
                <a:lnTo>
                  <a:pt x="252" y="225"/>
                </a:lnTo>
                <a:lnTo>
                  <a:pt x="251" y="224"/>
                </a:lnTo>
                <a:lnTo>
                  <a:pt x="250" y="222"/>
                </a:lnTo>
                <a:lnTo>
                  <a:pt x="248" y="221"/>
                </a:lnTo>
                <a:lnTo>
                  <a:pt x="247" y="221"/>
                </a:lnTo>
                <a:lnTo>
                  <a:pt x="246" y="221"/>
                </a:lnTo>
                <a:close/>
                <a:moveTo>
                  <a:pt x="617" y="185"/>
                </a:moveTo>
                <a:cubicBezTo>
                  <a:pt x="609" y="180"/>
                  <a:pt x="593" y="178"/>
                  <a:pt x="585" y="178"/>
                </a:cubicBezTo>
                <a:lnTo>
                  <a:pt x="584" y="178"/>
                </a:lnTo>
                <a:lnTo>
                  <a:pt x="583" y="178"/>
                </a:lnTo>
                <a:cubicBezTo>
                  <a:pt x="577" y="178"/>
                  <a:pt x="567" y="180"/>
                  <a:pt x="565" y="180"/>
                </a:cubicBezTo>
                <a:lnTo>
                  <a:pt x="564" y="180"/>
                </a:lnTo>
                <a:lnTo>
                  <a:pt x="562" y="180"/>
                </a:lnTo>
                <a:lnTo>
                  <a:pt x="561" y="180"/>
                </a:lnTo>
                <a:cubicBezTo>
                  <a:pt x="529" y="177"/>
                  <a:pt x="456" y="225"/>
                  <a:pt x="453" y="296"/>
                </a:cubicBezTo>
                <a:lnTo>
                  <a:pt x="565" y="296"/>
                </a:lnTo>
                <a:lnTo>
                  <a:pt x="573" y="291"/>
                </a:lnTo>
                <a:lnTo>
                  <a:pt x="579" y="287"/>
                </a:lnTo>
                <a:lnTo>
                  <a:pt x="587" y="281"/>
                </a:lnTo>
                <a:cubicBezTo>
                  <a:pt x="610" y="267"/>
                  <a:pt x="636" y="235"/>
                  <a:pt x="636" y="217"/>
                </a:cubicBezTo>
                <a:lnTo>
                  <a:pt x="636" y="216"/>
                </a:lnTo>
                <a:lnTo>
                  <a:pt x="636" y="214"/>
                </a:lnTo>
                <a:lnTo>
                  <a:pt x="636" y="213"/>
                </a:lnTo>
                <a:cubicBezTo>
                  <a:pt x="636" y="203"/>
                  <a:pt x="625" y="189"/>
                  <a:pt x="617" y="185"/>
                </a:cubicBezTo>
                <a:close/>
                <a:moveTo>
                  <a:pt x="584" y="231"/>
                </a:moveTo>
                <a:cubicBezTo>
                  <a:pt x="580" y="235"/>
                  <a:pt x="572" y="242"/>
                  <a:pt x="571" y="243"/>
                </a:cubicBezTo>
                <a:lnTo>
                  <a:pt x="570" y="244"/>
                </a:lnTo>
                <a:cubicBezTo>
                  <a:pt x="565" y="248"/>
                  <a:pt x="557" y="255"/>
                  <a:pt x="557" y="256"/>
                </a:cubicBezTo>
                <a:cubicBezTo>
                  <a:pt x="538" y="267"/>
                  <a:pt x="515" y="276"/>
                  <a:pt x="497" y="277"/>
                </a:cubicBezTo>
                <a:cubicBezTo>
                  <a:pt x="508" y="241"/>
                  <a:pt x="551" y="217"/>
                  <a:pt x="582" y="218"/>
                </a:cubicBezTo>
                <a:lnTo>
                  <a:pt x="584" y="218"/>
                </a:lnTo>
                <a:lnTo>
                  <a:pt x="586" y="218"/>
                </a:lnTo>
                <a:lnTo>
                  <a:pt x="588" y="218"/>
                </a:lnTo>
                <a:lnTo>
                  <a:pt x="589" y="218"/>
                </a:lnTo>
                <a:lnTo>
                  <a:pt x="591" y="218"/>
                </a:lnTo>
                <a:lnTo>
                  <a:pt x="593" y="220"/>
                </a:lnTo>
                <a:lnTo>
                  <a:pt x="595" y="221"/>
                </a:lnTo>
                <a:lnTo>
                  <a:pt x="594" y="221"/>
                </a:lnTo>
                <a:cubicBezTo>
                  <a:pt x="592" y="222"/>
                  <a:pt x="586" y="229"/>
                  <a:pt x="587" y="228"/>
                </a:cubicBezTo>
                <a:lnTo>
                  <a:pt x="586" y="229"/>
                </a:lnTo>
                <a:lnTo>
                  <a:pt x="585" y="230"/>
                </a:lnTo>
                <a:lnTo>
                  <a:pt x="584" y="231"/>
                </a:lnTo>
                <a:close/>
                <a:moveTo>
                  <a:pt x="442" y="249"/>
                </a:moveTo>
                <a:cubicBezTo>
                  <a:pt x="443" y="236"/>
                  <a:pt x="430" y="229"/>
                  <a:pt x="423" y="229"/>
                </a:cubicBezTo>
                <a:lnTo>
                  <a:pt x="421" y="229"/>
                </a:lnTo>
                <a:cubicBezTo>
                  <a:pt x="411" y="228"/>
                  <a:pt x="400" y="239"/>
                  <a:pt x="401" y="249"/>
                </a:cubicBezTo>
                <a:lnTo>
                  <a:pt x="401" y="295"/>
                </a:lnTo>
                <a:lnTo>
                  <a:pt x="442" y="295"/>
                </a:lnTo>
                <a:lnTo>
                  <a:pt x="442" y="249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/>
          <p:nvPr>
            <p:custDataLst>
              <p:tags r:id="rId34"/>
            </p:custDataLst>
          </p:nvPr>
        </p:nvPicPr>
        <p:blipFill>
          <a:blip r:embed="rId35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36"/>
            </p:custDataLst>
          </p:nvPr>
        </p:nvPicPr>
        <p:blipFill>
          <a:blip r:embed="rId37" r:link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pic>
        <p:nvPicPr>
          <p:cNvPr id="30" name="图片 29" descr="8359cca149caf53adda56d828c51c76f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015345" y="5780405"/>
            <a:ext cx="1061085" cy="1061085"/>
          </a:xfrm>
          <a:prstGeom prst="rect">
            <a:avLst/>
          </a:prstGeom>
        </p:spPr>
      </p:pic>
    </p:spTree>
    <p:custDataLst>
      <p:tags r:id="rId4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8"/>
            </p:custDataLst>
          </p:nvPr>
        </p:nvSpPr>
        <p:spPr>
          <a:xfrm>
            <a:off x="608399" y="605674"/>
            <a:ext cx="10976400" cy="75962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+mn-ea"/>
              </a:rPr>
              <a:t>V8 现有架构</a:t>
            </a:r>
            <a:endParaRPr lang="zh-CN" altLang="en-US" sz="3200" b="1" spc="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1640" y="1426210"/>
            <a:ext cx="8808720" cy="49549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75668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700"/>
            <a:ext cx="720090" cy="611299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pPr indent="457200" algn="l" fontAlgn="auto">
              <a:lnSpc>
                <a:spcPct val="150000"/>
              </a:lnSpc>
            </a:pPr>
            <a:r>
              <a:rPr lang="en-US" altLang="zh-CN"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1. </a:t>
            </a:r>
            <a:r>
              <a:rPr lang="zh-CN" altLang="en-US" sz="20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Ignition生成的字节码可以直接用TurboFan生成优化的机器代码，而不必像Crankshaft那样从源代码重新编译。</a:t>
            </a:r>
            <a:endParaRPr lang="zh-CN" altLang="en-US" sz="20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endParaRPr lang="zh-CN" altLang="en-US" sz="20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en-US" altLang="zh-CN" sz="20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2. </a:t>
            </a:r>
            <a:r>
              <a:rPr lang="zh-CN" altLang="en-US" sz="20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Ignition的字节码在V8中提供了更清晰且更不容易出错的</a:t>
            </a:r>
            <a:r>
              <a:rPr lang="zh-CN" altLang="en-US"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基线执行模型</a:t>
            </a:r>
            <a:r>
              <a:rPr lang="zh-CN" altLang="en-US" sz="20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，简化了去优化机制，这是V8 自适应优化的关键特性。</a:t>
            </a:r>
            <a:endParaRPr lang="zh-CN" altLang="en-US" sz="20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endParaRPr lang="zh-CN" altLang="en-US" sz="20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en-US" altLang="zh-CN" sz="20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3. </a:t>
            </a:r>
            <a:r>
              <a:rPr lang="zh-CN" altLang="en-US" sz="20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生成字节码比生成Full-codegen的基线编译代码更快。</a:t>
            </a:r>
            <a:endParaRPr lang="zh-CN" altLang="en-US" sz="20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endParaRPr lang="zh-CN" altLang="en-US" sz="20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en-US" altLang="zh-CN" sz="20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4. </a:t>
            </a:r>
            <a:r>
              <a:rPr lang="zh-CN" altLang="en-US" sz="20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占用更少的内存空间。</a:t>
            </a:r>
            <a:endParaRPr lang="zh-CN" altLang="en-US" sz="16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endParaRPr lang="zh-CN" altLang="en-US" sz="16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V8 现有架构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优势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: 形状 4"/>
          <p:cNvSpPr/>
          <p:nvPr>
            <p:custDataLst>
              <p:tags r:id="rId1"/>
            </p:custDataLst>
          </p:nvPr>
        </p:nvSpPr>
        <p:spPr>
          <a:xfrm>
            <a:off x="785034" y="1528659"/>
            <a:ext cx="2199358" cy="828110"/>
          </a:xfrm>
          <a:custGeom>
            <a:avLst/>
            <a:gdLst>
              <a:gd name="connsiteX0" fmla="*/ 0 w 3299658"/>
              <a:gd name="connsiteY0" fmla="*/ 269299 h 1077196"/>
              <a:gd name="connsiteX1" fmla="*/ 2761060 w 3299658"/>
              <a:gd name="connsiteY1" fmla="*/ 269299 h 1077196"/>
              <a:gd name="connsiteX2" fmla="*/ 2761060 w 3299658"/>
              <a:gd name="connsiteY2" fmla="*/ 0 h 1077196"/>
              <a:gd name="connsiteX3" fmla="*/ 3299658 w 3299658"/>
              <a:gd name="connsiteY3" fmla="*/ 538598 h 1077196"/>
              <a:gd name="connsiteX4" fmla="*/ 2761060 w 3299658"/>
              <a:gd name="connsiteY4" fmla="*/ 1077196 h 1077196"/>
              <a:gd name="connsiteX5" fmla="*/ 2761060 w 3299658"/>
              <a:gd name="connsiteY5" fmla="*/ 807897 h 1077196"/>
              <a:gd name="connsiteX6" fmla="*/ 0 w 3299658"/>
              <a:gd name="connsiteY6" fmla="*/ 807897 h 1077196"/>
              <a:gd name="connsiteX7" fmla="*/ 0 w 3299658"/>
              <a:gd name="connsiteY7" fmla="*/ 269299 h 107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9658" h="1077196">
                <a:moveTo>
                  <a:pt x="0" y="269299"/>
                </a:moveTo>
                <a:lnTo>
                  <a:pt x="2761060" y="269299"/>
                </a:lnTo>
                <a:lnTo>
                  <a:pt x="2761060" y="0"/>
                </a:lnTo>
                <a:lnTo>
                  <a:pt x="3299658" y="538598"/>
                </a:lnTo>
                <a:lnTo>
                  <a:pt x="2761060" y="1077196"/>
                </a:lnTo>
                <a:lnTo>
                  <a:pt x="2761060" y="807897"/>
                </a:lnTo>
                <a:lnTo>
                  <a:pt x="0" y="807897"/>
                </a:lnTo>
                <a:lnTo>
                  <a:pt x="0" y="269299"/>
                </a:lnTo>
                <a:close/>
              </a:path>
            </a:pathLst>
          </a:custGeom>
          <a:solidFill>
            <a:srgbClr val="1F74AD"/>
          </a:solidFill>
        </p:spPr>
        <p:style>
          <a:lnRef idx="0">
            <a:sysClr val="window" lastClr="FFFFFF">
              <a:hueOff val="0"/>
              <a:satOff val="0"/>
              <a:lumOff val="0"/>
              <a:alphaOff val="0"/>
            </a:sysClr>
          </a:lnRef>
          <a:fillRef idx="3">
            <a:scrgbClr r="0" g="0" b="0"/>
          </a:fillRef>
          <a:effectRef idx="2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80010" tIns="349309" rIns="523299" bIns="440304" numCol="1" spcCol="1270" anchor="ctr" anchorCtr="0">
            <a:noAutofit/>
          </a:bodyPr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100" kern="1200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92463" y="1758048"/>
            <a:ext cx="459585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01</a:t>
            </a:r>
            <a:endParaRPr lang="zh-CN" altLang="en-US" b="1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223219" y="1725136"/>
            <a:ext cx="1553996" cy="435156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分析器</a:t>
            </a:r>
            <a:endParaRPr lang="zh-CN" altLang="en-US" b="1" spc="30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673848" y="3111542"/>
            <a:ext cx="2199560" cy="1849954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b="1" spc="150">
                <a:solidFill>
                  <a:srgbClr val="000000">
                    <a:lumMod val="50000"/>
                    <a:lumOff val="50000"/>
                  </a:srgbClr>
                </a:solidFill>
                <a:latin typeface="+mj-ea"/>
                <a:ea typeface="+mj-ea"/>
                <a:cs typeface="+mj-ea"/>
                <a:sym typeface="Arial" panose="020B0604020202090204" pitchFamily="34" charset="0"/>
              </a:rPr>
              <a:t>监控着代码的运行情况，记录标识符号：“warm”</a:t>
            </a:r>
            <a:r>
              <a:rPr lang="en-US" altLang="zh-CN" sz="1400" b="1" spc="150">
                <a:solidFill>
                  <a:srgbClr val="000000">
                    <a:lumMod val="50000"/>
                    <a:lumOff val="50000"/>
                  </a:srgbClr>
                </a:solidFill>
                <a:latin typeface="+mj-ea"/>
                <a:ea typeface="+mj-ea"/>
                <a:cs typeface="+mj-ea"/>
                <a:sym typeface="Arial" panose="020B0604020202090204" pitchFamily="34" charset="0"/>
              </a:rPr>
              <a:t>,</a:t>
            </a:r>
            <a:r>
              <a:rPr lang="zh-CN" altLang="en-US" sz="1400" b="1" spc="150">
                <a:solidFill>
                  <a:srgbClr val="000000">
                    <a:lumMod val="50000"/>
                    <a:lumOff val="50000"/>
                  </a:srgbClr>
                </a:solidFill>
                <a:latin typeface="+mj-ea"/>
                <a:ea typeface="+mj-ea"/>
                <a:cs typeface="+mj-ea"/>
                <a:sym typeface="Arial" panose="020B0604020202090204" pitchFamily="34" charset="0"/>
              </a:rPr>
              <a:t>“hot”。</a:t>
            </a:r>
            <a:endParaRPr lang="zh-CN" altLang="en-US" sz="1400" b="1" spc="150">
              <a:solidFill>
                <a:srgbClr val="000000">
                  <a:lumMod val="50000"/>
                  <a:lumOff val="50000"/>
                </a:srgbClr>
              </a:solidFill>
              <a:latin typeface="+mj-ea"/>
              <a:ea typeface="+mj-ea"/>
              <a:cs typeface="+mj-ea"/>
              <a:sym typeface="Arial" panose="020B0604020202090204" pitchFamily="34" charset="0"/>
            </a:endParaRPr>
          </a:p>
        </p:txBody>
      </p:sp>
      <p:sp>
        <p:nvSpPr>
          <p:cNvPr id="6" name="任意多边形: 形状 5"/>
          <p:cNvSpPr/>
          <p:nvPr>
            <p:custDataLst>
              <p:tags r:id="rId5"/>
            </p:custDataLst>
          </p:nvPr>
        </p:nvSpPr>
        <p:spPr>
          <a:xfrm>
            <a:off x="3645307" y="1528659"/>
            <a:ext cx="2199045" cy="828110"/>
          </a:xfrm>
          <a:custGeom>
            <a:avLst/>
            <a:gdLst>
              <a:gd name="connsiteX0" fmla="*/ 0 w 3299658"/>
              <a:gd name="connsiteY0" fmla="*/ 269299 h 1077196"/>
              <a:gd name="connsiteX1" fmla="*/ 2761060 w 3299658"/>
              <a:gd name="connsiteY1" fmla="*/ 269299 h 1077196"/>
              <a:gd name="connsiteX2" fmla="*/ 2761060 w 3299658"/>
              <a:gd name="connsiteY2" fmla="*/ 0 h 1077196"/>
              <a:gd name="connsiteX3" fmla="*/ 3299658 w 3299658"/>
              <a:gd name="connsiteY3" fmla="*/ 538598 h 1077196"/>
              <a:gd name="connsiteX4" fmla="*/ 2761060 w 3299658"/>
              <a:gd name="connsiteY4" fmla="*/ 1077196 h 1077196"/>
              <a:gd name="connsiteX5" fmla="*/ 2761060 w 3299658"/>
              <a:gd name="connsiteY5" fmla="*/ 807897 h 1077196"/>
              <a:gd name="connsiteX6" fmla="*/ 0 w 3299658"/>
              <a:gd name="connsiteY6" fmla="*/ 807897 h 1077196"/>
              <a:gd name="connsiteX7" fmla="*/ 0 w 3299658"/>
              <a:gd name="connsiteY7" fmla="*/ 269299 h 107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9658" h="1077196">
                <a:moveTo>
                  <a:pt x="0" y="269299"/>
                </a:moveTo>
                <a:lnTo>
                  <a:pt x="2761060" y="269299"/>
                </a:lnTo>
                <a:lnTo>
                  <a:pt x="2761060" y="0"/>
                </a:lnTo>
                <a:lnTo>
                  <a:pt x="3299658" y="538598"/>
                </a:lnTo>
                <a:lnTo>
                  <a:pt x="2761060" y="1077196"/>
                </a:lnTo>
                <a:lnTo>
                  <a:pt x="2761060" y="807897"/>
                </a:lnTo>
                <a:lnTo>
                  <a:pt x="0" y="807897"/>
                </a:lnTo>
                <a:lnTo>
                  <a:pt x="0" y="269299"/>
                </a:lnTo>
                <a:close/>
              </a:path>
            </a:pathLst>
          </a:custGeom>
          <a:solidFill>
            <a:srgbClr val="3498DB"/>
          </a:solidFill>
        </p:spPr>
        <p:style>
          <a:lnRef idx="0">
            <a:sysClr val="window" lastClr="FFFFFF">
              <a:hueOff val="0"/>
              <a:satOff val="0"/>
              <a:lumOff val="0"/>
              <a:alphaOff val="0"/>
            </a:sysClr>
          </a:lnRef>
          <a:fillRef idx="3">
            <a:scrgbClr r="0" g="0" b="0"/>
          </a:fillRef>
          <a:effectRef idx="2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80010" tIns="349309" rIns="523299" bIns="440304" numCol="1" spcCol="1270" anchor="ctr" anchorCtr="0">
            <a:noAutofit/>
          </a:bodyPr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100" kern="1200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652082" y="1758048"/>
            <a:ext cx="459585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02</a:t>
            </a:r>
            <a:endParaRPr lang="zh-CN" altLang="en-US" b="1" dirty="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4113627" y="1725136"/>
            <a:ext cx="1553996" cy="435156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基线编译器</a:t>
            </a:r>
            <a:endParaRPr lang="zh-CN" altLang="en-US" b="1" spc="30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3564628" y="3111542"/>
            <a:ext cx="2199348" cy="1849954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b="1" spc="15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执行“</a:t>
            </a:r>
            <a:r>
              <a:rPr lang="en-US" altLang="zh-CN" sz="1400" b="1" spc="15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warm</a:t>
            </a:r>
            <a:r>
              <a:rPr lang="zh-CN" altLang="en-US" sz="1400" b="1" spc="15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”标识代码，JIT 把它送到基线编译器去编译，并且把编译结果存储起来。</a:t>
            </a:r>
            <a:endParaRPr lang="zh-CN" altLang="en-US" sz="1400" b="1" spc="15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7" name="任意多边形: 形状 6"/>
          <p:cNvSpPr/>
          <p:nvPr>
            <p:custDataLst>
              <p:tags r:id="rId9"/>
            </p:custDataLst>
          </p:nvPr>
        </p:nvSpPr>
        <p:spPr>
          <a:xfrm>
            <a:off x="6531688" y="1528659"/>
            <a:ext cx="2199043" cy="828110"/>
          </a:xfrm>
          <a:custGeom>
            <a:avLst/>
            <a:gdLst>
              <a:gd name="connsiteX0" fmla="*/ 0 w 3299658"/>
              <a:gd name="connsiteY0" fmla="*/ 269299 h 1077196"/>
              <a:gd name="connsiteX1" fmla="*/ 2761060 w 3299658"/>
              <a:gd name="connsiteY1" fmla="*/ 269299 h 1077196"/>
              <a:gd name="connsiteX2" fmla="*/ 2761060 w 3299658"/>
              <a:gd name="connsiteY2" fmla="*/ 0 h 1077196"/>
              <a:gd name="connsiteX3" fmla="*/ 3299658 w 3299658"/>
              <a:gd name="connsiteY3" fmla="*/ 538598 h 1077196"/>
              <a:gd name="connsiteX4" fmla="*/ 2761060 w 3299658"/>
              <a:gd name="connsiteY4" fmla="*/ 1077196 h 1077196"/>
              <a:gd name="connsiteX5" fmla="*/ 2761060 w 3299658"/>
              <a:gd name="connsiteY5" fmla="*/ 807897 h 1077196"/>
              <a:gd name="connsiteX6" fmla="*/ 0 w 3299658"/>
              <a:gd name="connsiteY6" fmla="*/ 807897 h 1077196"/>
              <a:gd name="connsiteX7" fmla="*/ 0 w 3299658"/>
              <a:gd name="connsiteY7" fmla="*/ 269299 h 107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9658" h="1077196">
                <a:moveTo>
                  <a:pt x="0" y="269299"/>
                </a:moveTo>
                <a:lnTo>
                  <a:pt x="2761060" y="269299"/>
                </a:lnTo>
                <a:lnTo>
                  <a:pt x="2761060" y="0"/>
                </a:lnTo>
                <a:lnTo>
                  <a:pt x="3299658" y="538598"/>
                </a:lnTo>
                <a:lnTo>
                  <a:pt x="2761060" y="1077196"/>
                </a:lnTo>
                <a:lnTo>
                  <a:pt x="2761060" y="807897"/>
                </a:lnTo>
                <a:lnTo>
                  <a:pt x="0" y="807897"/>
                </a:lnTo>
                <a:lnTo>
                  <a:pt x="0" y="269299"/>
                </a:lnTo>
                <a:close/>
              </a:path>
            </a:pathLst>
          </a:custGeom>
          <a:solidFill>
            <a:srgbClr val="1AA3AA"/>
          </a:solidFill>
        </p:spPr>
        <p:style>
          <a:lnRef idx="0">
            <a:sysClr val="window" lastClr="FFFFFF">
              <a:hueOff val="0"/>
              <a:satOff val="0"/>
              <a:lumOff val="0"/>
              <a:alphaOff val="0"/>
            </a:sysClr>
          </a:lnRef>
          <a:fillRef idx="3">
            <a:scrgbClr r="0" g="0" b="0"/>
          </a:fillRef>
          <a:effectRef idx="2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80010" tIns="349309" rIns="523299" bIns="440304" numCol="1" spcCol="1270" anchor="ctr" anchorCtr="0">
            <a:noAutofit/>
          </a:bodyPr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100" kern="1200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6538228" y="1758048"/>
            <a:ext cx="459585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03</a:t>
            </a:r>
            <a:endParaRPr lang="zh-CN" altLang="en-US" b="1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973712" y="1725136"/>
            <a:ext cx="1553995" cy="435156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优化编译器</a:t>
            </a:r>
            <a:endParaRPr lang="zh-CN" altLang="en-US" b="1" spc="30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6425057" y="3111542"/>
            <a:ext cx="2199345" cy="1849954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b="1" spc="15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执行 “hot”标识代码，生成一个更快速和高效的代码版本出来，并且存储</a:t>
            </a:r>
            <a:endParaRPr lang="zh-CN" altLang="en-US" sz="1400" b="1" spc="15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8" name="任意多边形: 形状 7"/>
          <p:cNvSpPr/>
          <p:nvPr>
            <p:custDataLst>
              <p:tags r:id="rId13"/>
            </p:custDataLst>
          </p:nvPr>
        </p:nvSpPr>
        <p:spPr>
          <a:xfrm>
            <a:off x="9319107" y="1528659"/>
            <a:ext cx="2199045" cy="828110"/>
          </a:xfrm>
          <a:custGeom>
            <a:avLst/>
            <a:gdLst>
              <a:gd name="connsiteX0" fmla="*/ 0 w 3299658"/>
              <a:gd name="connsiteY0" fmla="*/ 269299 h 1077196"/>
              <a:gd name="connsiteX1" fmla="*/ 2761060 w 3299658"/>
              <a:gd name="connsiteY1" fmla="*/ 269299 h 1077196"/>
              <a:gd name="connsiteX2" fmla="*/ 2761060 w 3299658"/>
              <a:gd name="connsiteY2" fmla="*/ 0 h 1077196"/>
              <a:gd name="connsiteX3" fmla="*/ 3299658 w 3299658"/>
              <a:gd name="connsiteY3" fmla="*/ 538598 h 1077196"/>
              <a:gd name="connsiteX4" fmla="*/ 2761060 w 3299658"/>
              <a:gd name="connsiteY4" fmla="*/ 1077196 h 1077196"/>
              <a:gd name="connsiteX5" fmla="*/ 2761060 w 3299658"/>
              <a:gd name="connsiteY5" fmla="*/ 807897 h 1077196"/>
              <a:gd name="connsiteX6" fmla="*/ 0 w 3299658"/>
              <a:gd name="connsiteY6" fmla="*/ 807897 h 1077196"/>
              <a:gd name="connsiteX7" fmla="*/ 0 w 3299658"/>
              <a:gd name="connsiteY7" fmla="*/ 269299 h 107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9658" h="1077196">
                <a:moveTo>
                  <a:pt x="0" y="269299"/>
                </a:moveTo>
                <a:lnTo>
                  <a:pt x="2761060" y="269299"/>
                </a:lnTo>
                <a:lnTo>
                  <a:pt x="2761060" y="0"/>
                </a:lnTo>
                <a:lnTo>
                  <a:pt x="3299658" y="538598"/>
                </a:lnTo>
                <a:lnTo>
                  <a:pt x="2761060" y="1077196"/>
                </a:lnTo>
                <a:lnTo>
                  <a:pt x="2761060" y="807897"/>
                </a:lnTo>
                <a:lnTo>
                  <a:pt x="0" y="807897"/>
                </a:lnTo>
                <a:lnTo>
                  <a:pt x="0" y="269299"/>
                </a:lnTo>
                <a:close/>
              </a:path>
            </a:pathLst>
          </a:custGeom>
          <a:solidFill>
            <a:srgbClr val="69A35B"/>
          </a:solidFill>
        </p:spPr>
        <p:style>
          <a:lnRef idx="0">
            <a:sysClr val="window" lastClr="FFFFFF">
              <a:hueOff val="0"/>
              <a:satOff val="0"/>
              <a:lumOff val="0"/>
              <a:alphaOff val="0"/>
            </a:sysClr>
          </a:lnRef>
          <a:fillRef idx="3">
            <a:scrgbClr r="0" g="0" b="0"/>
          </a:fillRef>
          <a:effectRef idx="2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80010" tIns="349309" rIns="523299" bIns="440304" numCol="1" spcCol="1270" anchor="ctr" anchorCtr="0">
            <a:noAutofit/>
          </a:bodyPr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100" kern="1200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9324626" y="1758048"/>
            <a:ext cx="459585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04</a:t>
            </a:r>
            <a:endParaRPr lang="zh-CN" altLang="en-US" b="1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9868473" y="1725136"/>
            <a:ext cx="1553996" cy="435156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去优化</a:t>
            </a:r>
            <a:endParaRPr lang="zh-CN" altLang="en-US" b="1" spc="30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16"/>
            </p:custDataLst>
          </p:nvPr>
        </p:nvSpPr>
        <p:spPr>
          <a:xfrm>
            <a:off x="9318645" y="3111542"/>
            <a:ext cx="2199347" cy="1849954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b="1" spc="15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优化代码丢弃，执行过程将会回到解释器或者基线编译器。</a:t>
            </a:r>
            <a:endParaRPr lang="zh-CN" altLang="en-US" sz="1400" b="1" spc="15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17"/>
            </p:custDataLst>
          </p:nvPr>
        </p:nvCxnSpPr>
        <p:spPr>
          <a:xfrm>
            <a:off x="3273026" y="2809341"/>
            <a:ext cx="0" cy="2520000"/>
          </a:xfrm>
          <a:prstGeom prst="line">
            <a:avLst/>
          </a:prstGeom>
          <a:ln w="3175">
            <a:solidFill>
              <a:sysClr val="window" lastClr="FFFFFF">
                <a:lumMod val="7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30" name="直接连接符 29"/>
          <p:cNvCxnSpPr/>
          <p:nvPr>
            <p:custDataLst>
              <p:tags r:id="rId18"/>
            </p:custDataLst>
          </p:nvPr>
        </p:nvCxnSpPr>
        <p:spPr>
          <a:xfrm>
            <a:off x="6135953" y="2809341"/>
            <a:ext cx="0" cy="2520000"/>
          </a:xfrm>
          <a:prstGeom prst="line">
            <a:avLst/>
          </a:prstGeom>
          <a:ln w="3175">
            <a:solidFill>
              <a:sysClr val="window" lastClr="FFFFFF">
                <a:lumMod val="7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31" name="直接连接符 30"/>
          <p:cNvCxnSpPr/>
          <p:nvPr>
            <p:custDataLst>
              <p:tags r:id="rId19"/>
            </p:custDataLst>
          </p:nvPr>
        </p:nvCxnSpPr>
        <p:spPr>
          <a:xfrm>
            <a:off x="9019835" y="2809341"/>
            <a:ext cx="0" cy="2520000"/>
          </a:xfrm>
          <a:prstGeom prst="line">
            <a:avLst/>
          </a:prstGeom>
          <a:ln w="3175">
            <a:solidFill>
              <a:sysClr val="window" lastClr="FFFFFF">
                <a:lumMod val="7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" name="Title 6"/>
          <p:cNvSpPr txBox="1"/>
          <p:nvPr>
            <p:custDataLst>
              <p:tags r:id="rId2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V8 现有架构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--work</a:t>
            </a:r>
            <a:endParaRPr altLang="zh-CN" sz="3200" b="1" spc="30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72820" y="301625"/>
            <a:ext cx="6423660" cy="112458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rPr>
              <a:t>V8 现有架构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rPr>
              <a:t>-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rPr>
              <a:t>采用新架构的优势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j-ea"/>
            </a:endParaRPr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8" name="直接连接符 7"/>
            <p:cNvCxnSpPr/>
            <p:nvPr>
              <p:custDataLst>
                <p:tags r:id="rId3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4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" y="1297940"/>
            <a:ext cx="7988935" cy="4493895"/>
          </a:xfrm>
          <a:prstGeom prst="rect">
            <a:avLst/>
          </a:prstGeom>
        </p:spPr>
      </p:pic>
      <p:pic>
        <p:nvPicPr>
          <p:cNvPr id="2" name="图片 1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4" name="图片 3"/>
          <p:cNvPicPr/>
          <p:nvPr>
            <p:custDataLst>
              <p:tags r:id="rId9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1625" y="6243320"/>
            <a:ext cx="968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结论：可以明显看出Ignition+TurboFan架构比Full-Codegen+Crankshaft架构内存降低一半多。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75668"/>
            <a:ext cx="720090" cy="682332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700"/>
            <a:ext cx="720090" cy="611299"/>
          </a:xfrm>
          <a:prstGeom prst="rect">
            <a:avLst/>
          </a:prstGeom>
        </p:spPr>
      </p:pic>
      <p:sp>
        <p:nvSpPr>
          <p:cNvPr id="3" name="折角形 33"/>
          <p:cNvSpPr/>
          <p:nvPr>
            <p:custDataLst>
              <p:tags r:id="rId8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9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919200" y="2166886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JS文件只是一个源码，机器是无法执行的，词法分析就是通过词法分析器把源码的字符串分割出来，生成一系列的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  <a:hlinkClick r:id="rId11" action="ppaction://hlinkfile"/>
              </a:rPr>
              <a:t>token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，如下图可知不同的字符串对应不同的token类型。如：</a:t>
            </a:r>
            <a:r>
              <a:rPr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  <a:hlinkClick r:id="rId12" action="ppaction://hlinkfile"/>
              </a:rPr>
              <a:t>Tokenizer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endParaRPr lang="zh-CN" altLang="en-US" sz="2000" spc="5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3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+mn-ea"/>
              </a:rPr>
              <a:t>V</a:t>
            </a:r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+mn-ea"/>
              </a:rPr>
              <a:t>8 现有架构</a:t>
            </a:r>
            <a:r>
              <a:rPr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+mn-ea"/>
              </a:rPr>
              <a:t>-</a:t>
            </a: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词法分析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9950" y="1670685"/>
            <a:ext cx="5902960" cy="380555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75668"/>
            <a:ext cx="720090" cy="682332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700"/>
            <a:ext cx="720090" cy="611299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+mn-ea"/>
              </a:rPr>
              <a:t>V</a:t>
            </a:r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+mn-ea"/>
              </a:rPr>
              <a:t>8 现有架构</a:t>
            </a:r>
            <a:r>
              <a:rPr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+mn-ea"/>
              </a:rPr>
              <a:t>-</a:t>
            </a: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语法分析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7173595" y="2056765"/>
            <a:ext cx="3940175" cy="348805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词法分析完后，接下来的阶段就是进行语法分析。语法分析语法分析的输入就是词法分析的输出，输出是AST抽象语法树。当程序出现语法错误的时候，V8在语法分析阶段抛出异常。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330" y="1500505"/>
            <a:ext cx="6117590" cy="429831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06145" y="301625"/>
            <a:ext cx="7161530" cy="112458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V8 AST抽象语法树 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hlinkClick r:id="rId2" action="ppaction://hlinkfile"/>
              </a:rPr>
              <a:t>AST对象文档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hlinkClick r:id="rId2" action="ppaction://hlinkfile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8" name="直接连接符 7"/>
            <p:cNvCxnSpPr/>
            <p:nvPr>
              <p:custDataLst>
                <p:tags r:id="rId4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5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665" y="1918970"/>
            <a:ext cx="8299450" cy="4668520"/>
          </a:xfrm>
          <a:prstGeom prst="rect">
            <a:avLst/>
          </a:prstGeom>
        </p:spPr>
      </p:pic>
      <p:pic>
        <p:nvPicPr>
          <p:cNvPr id="2" name="图片 1"/>
          <p:cNvPicPr/>
          <p:nvPr>
            <p:custDataLst>
              <p:tags r:id="rId7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4" name="图片 3"/>
          <p:cNvPicPr/>
          <p:nvPr>
            <p:custDataLst>
              <p:tags r:id="rId10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0665" y="1297305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13" tooltip="" action="ppaction://hlinkfile"/>
              </a:rPr>
              <a:t>AST</a:t>
            </a:r>
            <a:r>
              <a:rPr lang="zh-CN" altLang="en-US">
                <a:hlinkClick r:id="rId13" tooltip="" action="ppaction://hlinkfile"/>
              </a:rPr>
              <a:t>入门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43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57860" y="2303145"/>
            <a:ext cx="3940175" cy="348805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V8 Parse阶段后，接下来就是根据抽象语法树生成字节码。如右图可以看出add函数生成对应的字节码：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990" y="1894840"/>
            <a:ext cx="6670040" cy="375221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+mn-ea"/>
              </a:rPr>
              <a:t>V8 AST抽象语法树 </a:t>
            </a:r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+mn-ea"/>
                <a:hlinkClick r:id="rId9" action="ppaction://hlinkfile"/>
              </a:rPr>
              <a:t>AST对象文档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sym typeface="+mn-ea"/>
              <a:hlinkClick r:id="rId9" action="ppaction://hlinkfile"/>
            </a:endParaRPr>
          </a:p>
        </p:txBody>
      </p:sp>
      <p:pic>
        <p:nvPicPr>
          <p:cNvPr id="5" name="图片 4" descr="8359cca149caf53adda56d828c51c76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830" y="5490845"/>
            <a:ext cx="1193165" cy="11931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594995"/>
            <a:ext cx="12192000" cy="496062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191260" y="1684655"/>
            <a:ext cx="9102725" cy="3798570"/>
          </a:xfrm>
          <a:prstGeom prst="rect">
            <a:avLst/>
          </a:prstGeom>
        </p:spPr>
        <p:txBody>
          <a:bodyPr vert="horz" wrap="square" lIns="90170" tIns="46990" rIns="90170" bIns="46990" rtlCol="0" anchor="t" anchorCtr="0"/>
          <a:lstStyle>
            <a:lvl1pPr fontAlgn="auto">
              <a:lnSpc>
                <a:spcPct val="130000"/>
              </a:lnSpc>
              <a:spcBef>
                <a:spcPct val="0"/>
              </a:spcBef>
              <a:buNone/>
              <a:defRPr sz="3200" b="0" u="none" strike="noStrike" cap="none" spc="0" normalizeH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charset="-122"/>
                <a:ea typeface="微软雅黑" charset="-122"/>
                <a:cs typeface="+mj-cs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lang="zh-CN" altLang="en-US" sz="16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背景</a:t>
            </a:r>
            <a:endParaRPr lang="zh-CN" altLang="en-US" sz="16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sz="14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虚拟机通常有两种分别是基于Stack（栈）的和基于Register（寄存器）的，Ignition引擎可以对字节码进行解释执行，本质上就是一个基于Register的虚拟机。通常基于Register的虚拟机比基于Stack的虚拟机执行的更快。</a:t>
            </a:r>
            <a:endParaRPr lang="zh-CN" altLang="en-US" sz="14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endParaRPr lang="zh-CN" altLang="en-US" sz="14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sz="16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首先说下V8字节码：</a:t>
            </a:r>
            <a:endParaRPr lang="zh-CN" altLang="en-US" sz="14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en-US" altLang="zh-CN" sz="14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1. </a:t>
            </a:r>
            <a:r>
              <a:rPr lang="zh-CN" altLang="en-US" sz="14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每个字节码指定其输入和输出作为寄存器操作数</a:t>
            </a:r>
            <a:endParaRPr lang="zh-CN" altLang="en-US" sz="14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en-US" altLang="zh-CN" sz="14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2. </a:t>
            </a:r>
            <a:r>
              <a:rPr lang="zh-CN" altLang="en-US" sz="14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Ignition 使用registers寄存器 r0，r1，r2... 和累加器寄存器（accumulator register）</a:t>
            </a:r>
            <a:endParaRPr lang="zh-CN" altLang="en-US" sz="14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en-US" altLang="zh-CN" sz="14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3. </a:t>
            </a:r>
            <a:r>
              <a:rPr lang="zh-CN" altLang="en-US" sz="14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registers 寄存器：函数参数和局部变量保存在用户可见的寄存器中。</a:t>
            </a:r>
            <a:endParaRPr lang="zh-CN" altLang="en-US" sz="14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微软雅黑" charset="-122"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en-US" altLang="zh-CN" sz="14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4. accumulator </a:t>
            </a:r>
            <a:r>
              <a:rPr lang="zh-CN" altLang="en-US" sz="1400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微软雅黑" charset="-122"/>
                <a:sym typeface="+mn-ea"/>
              </a:rPr>
              <a:t>累加器：是非用户可见寄存器，用于保存中间结果</a:t>
            </a:r>
            <a:endParaRPr lang="zh-CN" altLang="en-US" sz="1400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微软雅黑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01370" y="707390"/>
            <a:ext cx="6584315" cy="68135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25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88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88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88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  <p:pic>
        <p:nvPicPr>
          <p:cNvPr id="2" name="图片 1" descr="8359cca149caf53adda56d828c51c76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>
            <p:custDataLst>
              <p:tags r:id="rId1"/>
            </p:custDataLst>
          </p:nvPr>
        </p:nvCxnSpPr>
        <p:spPr>
          <a:xfrm>
            <a:off x="1752600" y="1311593"/>
            <a:ext cx="381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705610" y="1707833"/>
            <a:ext cx="684530" cy="5619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Arial" panose="020B0604020202090204" pitchFamily="34" charset="0"/>
              </a:rPr>
              <a:t>01.</a:t>
            </a:r>
            <a:endParaRPr lang="en-US" altLang="zh-CN" sz="2800" b="1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2437130" y="1724343"/>
            <a:ext cx="3054985" cy="5295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V8 是什么</a:t>
            </a:r>
            <a:endParaRPr lang="zh-CN" altLang="en-US" sz="2000" b="1" spc="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729105" y="2467293"/>
            <a:ext cx="684530" cy="5613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Arial" panose="020B0604020202090204" pitchFamily="34" charset="0"/>
              </a:rPr>
              <a:t>02.</a:t>
            </a:r>
            <a:endParaRPr lang="en-US" altLang="zh-CN" sz="2800" b="1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2437130" y="2430463"/>
            <a:ext cx="3054985" cy="5295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服务对象</a:t>
            </a:r>
            <a:endParaRPr lang="zh-CN" altLang="en-US" sz="2000" b="1" spc="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1705610" y="3191193"/>
            <a:ext cx="684530" cy="5613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Arial" panose="020B0604020202090204" pitchFamily="34" charset="0"/>
              </a:rPr>
              <a:t>03.</a:t>
            </a:r>
            <a:endParaRPr lang="en-US" altLang="zh-CN" sz="28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13635" y="3154363"/>
            <a:ext cx="3054985" cy="5295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V8</a:t>
            </a: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早期架构</a:t>
            </a:r>
            <a:endParaRPr lang="zh-CN" altLang="en-US" sz="2000" b="1" spc="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1705610" y="3916363"/>
            <a:ext cx="684530" cy="5613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Arial" panose="020B0604020202090204" pitchFamily="34" charset="0"/>
              </a:rPr>
              <a:t>04.</a:t>
            </a:r>
            <a:endParaRPr lang="en-US" altLang="zh-CN" sz="28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>
            <a:off x="2413635" y="3879533"/>
            <a:ext cx="3054985" cy="5295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V8</a:t>
            </a: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现有架构</a:t>
            </a:r>
            <a:endParaRPr lang="zh-CN" altLang="en-US" sz="2000" b="1" spc="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1682115" y="4680268"/>
            <a:ext cx="684530" cy="5613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Arial" panose="020B0604020202090204" pitchFamily="34" charset="0"/>
              </a:rPr>
              <a:t>05.</a:t>
            </a:r>
            <a:endParaRPr lang="en-US" altLang="zh-CN" sz="28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11"/>
            </p:custDataLst>
          </p:nvPr>
        </p:nvSpPr>
        <p:spPr>
          <a:xfrm>
            <a:off x="2390140" y="4643755"/>
            <a:ext cx="3696335" cy="5295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V8 AST抽象语法树 </a:t>
            </a:r>
            <a:endParaRPr lang="zh-CN" altLang="en-US" sz="2000" b="1" spc="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12"/>
            </p:custDataLst>
          </p:nvPr>
        </p:nvSpPr>
        <p:spPr>
          <a:xfrm>
            <a:off x="2390140" y="5341938"/>
            <a:ext cx="3054985" cy="5295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Turbofan </a:t>
            </a:r>
            <a:endParaRPr lang="zh-CN" altLang="en-US" sz="2000" b="1" spc="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13"/>
            </p:custDataLst>
          </p:nvPr>
        </p:nvSpPr>
        <p:spPr>
          <a:xfrm>
            <a:off x="1682115" y="5378768"/>
            <a:ext cx="684530" cy="5613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Arial" panose="020B0604020202090204" pitchFamily="34" charset="0"/>
              </a:rPr>
              <a:t>06.</a:t>
            </a:r>
            <a:endParaRPr lang="en-US" altLang="zh-CN" sz="28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1752599" y="424497"/>
            <a:ext cx="1713807" cy="887709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4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  <a:sym typeface="Arial" panose="020B0604020202090204" pitchFamily="34" charset="0"/>
              </a:rPr>
              <a:t>目录</a:t>
            </a:r>
            <a:endParaRPr lang="zh-CN" altLang="en-US" sz="4400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汉仪旗黑-85S" panose="00020600040101010101" pitchFamily="18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8359cca149caf53adda56d828c51c76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5315" y="848995"/>
            <a:ext cx="5304790" cy="53047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1658620" y="6054408"/>
            <a:ext cx="684530" cy="5613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  <a:sym typeface="Arial" panose="020B0604020202090204" pitchFamily="34" charset="0"/>
              </a:rPr>
              <a:t>07.</a:t>
            </a:r>
            <a:endParaRPr lang="en-US" altLang="zh-CN" sz="28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7"/>
            </p:custDataLst>
          </p:nvPr>
        </p:nvSpPr>
        <p:spPr>
          <a:xfrm>
            <a:off x="2413635" y="6054408"/>
            <a:ext cx="3054985" cy="5295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垃圾回收 </a:t>
            </a:r>
            <a:endParaRPr lang="zh-CN" altLang="en-US" sz="2000" b="1" spc="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61060" y="440690"/>
            <a:ext cx="6551295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90000" lnSpcReduction="10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36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36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字节码执行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2" name="Title 6"/>
          <p:cNvSpPr txBox="1"/>
          <p:nvPr>
            <p:custDataLst>
              <p:tags r:id="rId2"/>
            </p:custDataLst>
          </p:nvPr>
        </p:nvSpPr>
        <p:spPr>
          <a:xfrm>
            <a:off x="259080" y="2799080"/>
            <a:ext cx="4059555" cy="126047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altLang="zh-CN"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1.</a:t>
            </a:r>
            <a:r>
              <a:rPr lang="zh-CN" altLang="en-US"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先将源码转换成字节码</a:t>
            </a:r>
            <a:endParaRPr lang="zh-CN" altLang="en-US" sz="20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870" y="1382395"/>
            <a:ext cx="6660515" cy="3721100"/>
          </a:xfrm>
          <a:prstGeom prst="rect">
            <a:avLst/>
          </a:prstGeom>
        </p:spPr>
      </p:pic>
      <p:pic>
        <p:nvPicPr>
          <p:cNvPr id="9" name="图片 8" descr="8359cca149caf53adda56d828c51c76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5632450"/>
            <a:ext cx="1225550" cy="1225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330" y="235585"/>
            <a:ext cx="10975340" cy="601408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Title 6"/>
          <p:cNvSpPr txBox="1"/>
          <p:nvPr>
            <p:custDataLst>
              <p:tags r:id="rId2"/>
            </p:custDataLst>
          </p:nvPr>
        </p:nvSpPr>
        <p:spPr>
          <a:xfrm>
            <a:off x="259080" y="2799080"/>
            <a:ext cx="4059555" cy="126047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2.进行函数 f 的初始化工作</a:t>
            </a:r>
            <a:endParaRPr sz="20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995" y="1418590"/>
            <a:ext cx="7009130" cy="4181475"/>
          </a:xfrm>
          <a:prstGeom prst="rect">
            <a:avLst/>
          </a:prstGeom>
        </p:spPr>
      </p:pic>
      <p:pic>
        <p:nvPicPr>
          <p:cNvPr id="11" name="图片 10" descr="8359cca149caf53adda56d828c51c76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61060" y="476885"/>
            <a:ext cx="6551295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90000" lnSpcReduction="10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36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36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字节码执行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656590" y="2575560"/>
            <a:ext cx="3649345" cy="26009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3.将小整数 -100 存储到累加器中，LdaSmi 可以理解为一个定义好的handle函数 后面接的 #100 就是这个函数的参数</a:t>
            </a:r>
            <a:endParaRPr sz="20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590" y="1390015"/>
            <a:ext cx="7117080" cy="4500880"/>
          </a:xfrm>
          <a:prstGeom prst="rect">
            <a:avLst/>
          </a:prstGeom>
        </p:spPr>
      </p:pic>
      <p:pic>
        <p:nvPicPr>
          <p:cNvPr id="9" name="图片 8" descr="8359cca149caf53adda56d828c51c7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844550" y="448310"/>
            <a:ext cx="6551295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90000" lnSpcReduction="10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36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36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字节码执行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656590" y="2575560"/>
            <a:ext cx="3649345" cy="26009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4.将a2中存储的150和累加器中的值求和，并将结果存于累加器 。</a:t>
            </a:r>
            <a:endParaRPr sz="20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35" y="1440180"/>
            <a:ext cx="7399020" cy="4133850"/>
          </a:xfrm>
          <a:prstGeom prst="rect">
            <a:avLst/>
          </a:prstGeom>
        </p:spPr>
      </p:pic>
      <p:pic>
        <p:nvPicPr>
          <p:cNvPr id="9" name="图片 8" descr="8359cca149caf53adda56d828c51c7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861060" y="498475"/>
            <a:ext cx="6551295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90000" lnSpcReduction="10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36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36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字节码执行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656590" y="2575560"/>
            <a:ext cx="3649345" cy="26009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5. 将累加器中存储的50保存到寄存器r0中，此时r0的值为50。</a:t>
            </a:r>
            <a:endParaRPr sz="20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35" y="899795"/>
            <a:ext cx="7767955" cy="4954905"/>
          </a:xfrm>
          <a:prstGeom prst="rect">
            <a:avLst/>
          </a:prstGeom>
        </p:spPr>
      </p:pic>
      <p:pic>
        <p:nvPicPr>
          <p:cNvPr id="6" name="图片 5" descr="8359cca149caf53adda56d828c51c7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861060" y="479425"/>
            <a:ext cx="6551295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90000" lnSpcReduction="10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36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36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字节码执行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656590" y="2575560"/>
            <a:ext cx="3649345" cy="26009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6. 将寄存器a1也就是参数b的值存储到累加器中，此时累加器值为2。（a0、a1、a2 也是寄存器）</a:t>
            </a:r>
            <a:endParaRPr sz="20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35" y="1092200"/>
            <a:ext cx="7499350" cy="4853940"/>
          </a:xfrm>
          <a:prstGeom prst="rect">
            <a:avLst/>
          </a:prstGeom>
        </p:spPr>
      </p:pic>
      <p:pic>
        <p:nvPicPr>
          <p:cNvPr id="9" name="图片 8" descr="8359cca149caf53adda56d828c51c7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877570" y="462915"/>
            <a:ext cx="6551295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90000" lnSpcReduction="10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36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36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字节码执行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656590" y="2575560"/>
            <a:ext cx="3649345" cy="26009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7. 将寄存器r0中的值和累加器中的值求乘积，并将结果存于累加器</a:t>
            </a:r>
            <a:endParaRPr sz="20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60" y="1733550"/>
            <a:ext cx="8028940" cy="4284980"/>
          </a:xfrm>
          <a:prstGeom prst="rect">
            <a:avLst/>
          </a:prstGeom>
        </p:spPr>
      </p:pic>
      <p:pic>
        <p:nvPicPr>
          <p:cNvPr id="9" name="图片 8" descr="8359cca149caf53adda56d828c51c7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61060" y="462915"/>
            <a:ext cx="6551295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90000" lnSpcReduction="10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36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36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字节码执行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656590" y="2575560"/>
            <a:ext cx="3649345" cy="26009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8. 将寄存器a0中的值和累加器中的值求和，并将结果存于累加器。</a:t>
            </a:r>
            <a:endParaRPr sz="20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15" y="1391920"/>
            <a:ext cx="7785735" cy="4309110"/>
          </a:xfrm>
          <a:prstGeom prst="rect">
            <a:avLst/>
          </a:prstGeom>
        </p:spPr>
      </p:pic>
      <p:pic>
        <p:nvPicPr>
          <p:cNvPr id="9" name="图片 8" descr="8359cca149caf53adda56d828c51c7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61060" y="450215"/>
            <a:ext cx="6551295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90000" lnSpcReduction="10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36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36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字节码执行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656590" y="2575560"/>
            <a:ext cx="3649345" cy="26009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457200" algn="l" fontAlgn="auto">
              <a:lnSpc>
                <a:spcPct val="150000"/>
              </a:lnSpc>
            </a:pPr>
            <a:r>
              <a:rPr sz="2000" b="1" spc="1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9. Return （包括上面的语句）本身都是定义好的handle函数，Return代表的就是将累加器中的值返回。</a:t>
            </a:r>
            <a:endParaRPr sz="2000" b="1" spc="1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35" y="1558290"/>
            <a:ext cx="7750810" cy="4142740"/>
          </a:xfrm>
          <a:prstGeom prst="rect">
            <a:avLst/>
          </a:prstGeom>
        </p:spPr>
      </p:pic>
      <p:pic>
        <p:nvPicPr>
          <p:cNvPr id="9" name="图片 8" descr="8359cca149caf53adda56d828c51c7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61060" y="429895"/>
            <a:ext cx="6551295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 fontScale="90000" lnSpcReduction="10000"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  <a:sym typeface="+mn-ea"/>
              </a:rPr>
              <a:t>V8 AST抽象语法树</a:t>
            </a:r>
            <a:r>
              <a:rPr lang="en-US" altLang="zh-CN" sz="3600" dirty="0"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3600" spc="300" dirty="0">
                <a:ln w="3175">
                  <a:noFill/>
                  <a:prstDash val="dash"/>
                </a:ln>
                <a:latin typeface="+mj-ea"/>
                <a:ea typeface="+mj-ea"/>
                <a:cs typeface="+mj-ea"/>
                <a:sym typeface="+mn-ea"/>
              </a:rPr>
              <a:t>字节码执行</a:t>
            </a:r>
            <a:endParaRPr lang="zh-CN" altLang="en-US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43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57860" y="2303145"/>
            <a:ext cx="3306445" cy="34880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TurboFan是根据字节码和热点函数反馈类型生成优化后的机器码，TurboFan很多优化过程，基本和编译原理的后端优化差不多，采用的sea-of-node。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0210" y="1360170"/>
            <a:ext cx="7740650" cy="435419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Turbofan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924560"/>
            <a:ext cx="12192000" cy="46310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191260" y="2434590"/>
            <a:ext cx="9102725" cy="304863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rmAutofit/>
          </a:bodyPr>
          <a:lstStyle>
            <a:lvl1pPr fontAlgn="auto">
              <a:lnSpc>
                <a:spcPct val="130000"/>
              </a:lnSpc>
              <a:spcBef>
                <a:spcPct val="0"/>
              </a:spcBef>
              <a:buNone/>
              <a:defRPr sz="3200" b="0" u="none" strike="noStrike" cap="none" spc="0" normalizeH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charset="-122"/>
                <a:ea typeface="微软雅黑" charset="-122"/>
                <a:cs typeface="+mj-cs"/>
              </a:defRPr>
            </a:lvl1pPr>
          </a:lstStyle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JavaScript是一种</a:t>
            </a:r>
            <a:r>
              <a:rPr lang="zh-CN" altLang="en-US" sz="2800" dirty="0">
                <a:solidFill>
                  <a:srgbClr val="FFC000"/>
                </a:solidFill>
                <a:latin typeface="Arial" panose="020B0604020202090204" pitchFamily="34" charset="0"/>
                <a:sym typeface="+mn-ea"/>
              </a:rPr>
              <a:t>解释性语言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，是一种动态类型、弱类型、基于原型的语言，支持内置类型。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V8引擎就是JavaScript运行的解释器。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77570" y="1186815"/>
            <a:ext cx="3228340" cy="94170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indent="0" algn="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None/>
              <a:defRPr sz="3200" b="1" u="none" strike="noStrike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  <a:lvl2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tabLst>
                <a:tab pos="1609725" algn="l"/>
              </a:tabLst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indent="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l"/>
              <a:defRPr sz="160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algn="l"/>
            <a:r>
              <a:rPr lang="en-US" altLang="zh-CN" spc="100" dirty="0">
                <a:latin typeface="+mj-ea"/>
                <a:ea typeface="+mj-ea"/>
                <a:cs typeface="+mj-ea"/>
                <a:sym typeface="+mn-ea"/>
              </a:rPr>
              <a:t>V8</a:t>
            </a:r>
            <a:r>
              <a:rPr lang="zh-CN" altLang="en-US" spc="100" dirty="0">
                <a:latin typeface="+mj-ea"/>
                <a:ea typeface="+mj-ea"/>
                <a:cs typeface="+mj-ea"/>
                <a:sym typeface="+mn-ea"/>
              </a:rPr>
              <a:t>是什么</a:t>
            </a:r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  <p:pic>
        <p:nvPicPr>
          <p:cNvPr id="2" name="图片 1" descr="8359cca149caf53adda56d828c51c76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43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630670" y="1875155"/>
            <a:ext cx="4288790" cy="348805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V8是有函数可以直接调用指定优化哪个函数，执行</a:t>
            </a:r>
            <a:r>
              <a:rPr lang="zh-CN" altLang="en-US" dirty="0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%OptimizeFunctionOnNextCall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主动调用TurboFan优化add函数，TurboFan会根据参数是整型数进行优化直接生成机器码，下次函数调用直接调用优化好的机器码。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注：</a:t>
            </a:r>
            <a:r>
              <a:rPr lang="zh-CN" altLang="en-US" dirty="0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OptimizeFunctionOnNextCall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为内置函数，执行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V8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要加上 --allow-natives-syntax，JS才能调用内置函数 ，否则执行会报错。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30" y="2581275"/>
            <a:ext cx="4391025" cy="1695450"/>
          </a:xfrm>
          <a:prstGeom prst="rect">
            <a:avLst/>
          </a:prstGeom>
        </p:spPr>
      </p:pic>
      <p:pic>
        <p:nvPicPr>
          <p:cNvPr id="2" name="图片 1" descr="8359cca149caf53adda56d828c51c76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Turbofan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43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04190" y="965835"/>
            <a:ext cx="3406140" cy="581025"/>
          </a:xfrm>
          <a:prstGeom prst="rect">
            <a:avLst/>
          </a:prstGeom>
          <a:noFill/>
        </p:spPr>
        <p:txBody>
          <a:bodyPr wrap="square" rtlCol="0">
            <a:normAutofit fontScale="70000"/>
          </a:bodyPr>
          <a:lstStyle/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JS的add函数生成对应的机器码如图：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305" y="1381125"/>
            <a:ext cx="9450070" cy="531558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Turbofan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57860" y="1645285"/>
            <a:ext cx="11186160" cy="115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V8采取了一种分代回收的策略，即将堆内存划分为不同的生代，根据各个生代的特点执行不同的垃圾回收算法。V8里主要会处理新生代和老生代两个分区。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56285" y="3218180"/>
            <a:ext cx="11186160" cy="115062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V8中所有的对象都是通过堆来分配的，当代码声明变量并且赋值时，该对象的内存就分配到堆中。如果堆内存不够，就继续申请内存，知道大小达到V8限制为止。此时就会触发V8的垃圾回收动作。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57860" y="4939665"/>
            <a:ext cx="11186160" cy="115062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新生代特点是区域小、回收频繁。主要采用Scavenge算法，利用空间换时间。 老生代特点是对象生命周期长，占用内存较多。主要采用Mark-Sweep和Mark-Compact相结合的策略，节省空间。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6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垃圾回收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 wrap="square">
            <a:normAutofit/>
          </a:bodyPr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感谢大家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编译性语言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源代码编译一次就可以把源代码编译成机器码，执行时不再编译，直接使用编译结果；效率高；如：C、C++。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解释性语言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源代码先翻译成中间代码，再由解释器对中间代码进行解释运行；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在运行时才编译成机器码，每次执行需要重新编译；如：Python、JavaScript等。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altLang="zh-CN" sz="3200" spc="100">
                <a:latin typeface="Arial" panose="020B0604020202090204" pitchFamily="34" charset="0"/>
                <a:sym typeface="+mn-ea"/>
              </a:rPr>
              <a:t>V8</a:t>
            </a:r>
            <a:r>
              <a:rPr lang="zh-CN" altLang="en-US" sz="3200" spc="100">
                <a:latin typeface="Arial" panose="020B0604020202090204" pitchFamily="34" charset="0"/>
                <a:sym typeface="+mn-ea"/>
              </a:rPr>
              <a:t>是什么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8359cca149caf53adda56d828c51c76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3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4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5"/>
            </p:custDataLst>
          </p:nvPr>
        </p:nvSpPr>
        <p:spPr>
          <a:xfrm>
            <a:off x="919200" y="2166886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V8的名字来源于汽车的“V型8缸发动机”（V8发动机）。V8发动机主要是美国发展起来，因为马力十足而广为人知。V8引擎的命名是Google向用户展示它是一款</a:t>
            </a:r>
            <a:r>
              <a:rPr lang="zh-CN" altLang="en-US" sz="2000">
                <a:solidFill>
                  <a:srgbClr val="FFC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强力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并且</a:t>
            </a:r>
            <a:r>
              <a:rPr lang="zh-CN" altLang="en-US" sz="2000">
                <a:solidFill>
                  <a:srgbClr val="FFC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高速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的JavaScript引擎。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endParaRPr lang="zh-CN" altLang="en-US" sz="2000" spc="5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6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V8 是什么</a:t>
            </a:r>
            <a:r>
              <a:rPr altLang="zh-CN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-</a:t>
            </a: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来源</a:t>
            </a:r>
            <a:endParaRPr lang="zh-CN" altLang="en-US" sz="3200" b="1" spc="1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080" y="1617980"/>
            <a:ext cx="5019040" cy="3910330"/>
          </a:xfrm>
          <a:prstGeom prst="rect">
            <a:avLst/>
          </a:prstGeom>
        </p:spPr>
      </p:pic>
      <p:pic>
        <p:nvPicPr>
          <p:cNvPr id="7" name="图片 6" descr="8359cca149caf53adda56d828c51c76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65" y="5796280"/>
            <a:ext cx="1029335" cy="102933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8"/>
            </p:custDataLst>
          </p:nvPr>
        </p:nvSpPr>
        <p:spPr>
          <a:xfrm>
            <a:off x="608330" y="611505"/>
            <a:ext cx="10976610" cy="5956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V8 是什么</a:t>
            </a:r>
            <a:r>
              <a:rPr altLang="zh-CN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-</a:t>
            </a:r>
            <a:r>
              <a:rPr lang="zh-CN" altLang="en-US" sz="32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背景</a:t>
            </a:r>
            <a:endParaRPr lang="zh-CN" altLang="en-US" sz="3200" b="1" spc="10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6779260" y="1924685"/>
            <a:ext cx="5017135" cy="398145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在V8之前，早期主流的JavaScript引擎是JavaScriptCore引擎。JavaScriptCore是主要服务于Webkit浏览器内核，他们都是由苹果公司开发并开源出来。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Google</a:t>
            </a:r>
            <a:r>
              <a:rPr lang="zh-CN" altLang="en-US" dirty="0">
                <a:solidFill>
                  <a:schemeClr val="accent3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不满意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  JavaScriptCore和Webkit的开发速度和运行速度，Google另起炉灶开发全新的JavaScript引擎和浏览器内核引擎，所以诞生了V8和Chromium两大引擎。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" y="1924685"/>
            <a:ext cx="4935220" cy="3844925"/>
          </a:xfrm>
          <a:prstGeom prst="rect">
            <a:avLst/>
          </a:prstGeom>
        </p:spPr>
      </p:pic>
      <p:pic>
        <p:nvPicPr>
          <p:cNvPr id="8" name="图片 7" descr="8359cca149caf53adda56d828c51c76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2465" y="5769610"/>
            <a:ext cx="963930" cy="96393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65530" y="1488440"/>
            <a:ext cx="10060305" cy="414909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JavaScriptCore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&amp;&amp; 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V8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编译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+mn-ea"/>
              </a:rPr>
              <a:t>V8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编译过程：sourceCode -&gt; AST -&gt; 本地代码。（早期）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注：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从抽象语法树到本地代码的过程使用的是JIT全码生成器，其作用是将抽象语法树转换成各个硬件平台可直接运行的本地代码。是不是很像C/C++？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+mn-ea"/>
              </a:rPr>
              <a:t>JavaScriptCore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编译过程：sourceCode -&gt; AST -&gt;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ByteCode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 -&gt; 本地代码。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注：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对这个阶段类似Java的编译过程，只是这里没有充裕的时间做优化。于是大量的字节码优化措施被延后，如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JIT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V8 是什么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背景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8359cca149caf53adda56d828c51c76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3910" y="5811520"/>
            <a:ext cx="1078865" cy="10788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1435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4350"/>
          </a:xfrm>
          <a:prstGeom prst="rect">
            <a:avLst/>
          </a:prstGeom>
        </p:spPr>
      </p:pic>
      <p:pic>
        <p:nvPicPr>
          <p:cNvPr id="12" name="图片 11"/>
          <p:cNvPicPr/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8128461" y="0"/>
            <a:ext cx="4063539" cy="68580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-1381" y="0"/>
            <a:ext cx="4063539" cy="6858000"/>
          </a:xfrm>
          <a:prstGeom prst="rect">
            <a:avLst/>
          </a:prstGeom>
        </p:spPr>
      </p:pic>
      <p:sp>
        <p:nvSpPr>
          <p:cNvPr id="4" name="Title 6"/>
          <p:cNvSpPr txBox="1"/>
          <p:nvPr>
            <p:custDataLst>
              <p:tags r:id="rId11"/>
            </p:custDataLst>
          </p:nvPr>
        </p:nvSpPr>
        <p:spPr>
          <a:xfrm>
            <a:off x="4522470" y="2748280"/>
            <a:ext cx="3147695" cy="32245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40000"/>
              </a:lnSpc>
              <a:spcAft>
                <a:spcPts val="800"/>
              </a:spcAft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V8是依托Chrome发展起来的，后面确不再限于浏览器内核。至今V8应用于很多场景，例如流行的nodejs，weex，快应用，早期的RN。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12"/>
            </p:custDataLst>
          </p:nvPr>
        </p:nvSpPr>
        <p:spPr>
          <a:xfrm>
            <a:off x="5057140" y="855345"/>
            <a:ext cx="2322195" cy="8985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服务对象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6" name="图片 15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17" name="图片 16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graphicFrame>
        <p:nvGraphicFramePr>
          <p:cNvPr id="6" name="图表 5"/>
          <p:cNvGraphicFramePr/>
          <p:nvPr>
            <p:custDataLst>
              <p:tags r:id="rId9"/>
            </p:custDataLst>
          </p:nvPr>
        </p:nvGraphicFramePr>
        <p:xfrm>
          <a:off x="759617" y="1709348"/>
          <a:ext cx="5441376" cy="4373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sz="3200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V8早期架构</a:t>
            </a:r>
            <a:endParaRPr lang="zh-CN" altLang="en-US" sz="3200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657860" y="1743710"/>
            <a:ext cx="3306445" cy="4047490"/>
          </a:xfrm>
          <a:prstGeom prst="rect">
            <a:avLst/>
          </a:prstGeom>
          <a:noFill/>
        </p:spPr>
        <p:txBody>
          <a:bodyPr wrap="square" rtlCol="0">
            <a:normAutofit fontScale="70000"/>
          </a:bodyPr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1.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含有Full-Codegen和Crankshaft两个编译器。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2.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先用 Full-Codegen把所有的代码都编译一次，生成对应的机器码。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3.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JS在执行的过程中，V8内置的Profiler筛选出热点函数并且记录参数的反馈类型，然后交给 Crankshaft 来进行优化。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lvl="0" indent="457200" fontAlgn="auto">
              <a:lnSpc>
                <a:spcPct val="150000"/>
              </a:lnSpc>
              <a:spcAft>
                <a:spcPts val="800"/>
              </a:spcAft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8365" y="1503045"/>
            <a:ext cx="6847840" cy="3851910"/>
          </a:xfrm>
          <a:prstGeom prst="rect">
            <a:avLst/>
          </a:prstGeom>
        </p:spPr>
      </p:pic>
      <p:pic>
        <p:nvPicPr>
          <p:cNvPr id="4" name="图片 3" descr="8359cca149caf53adda56d828c51c76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55" y="5664835"/>
            <a:ext cx="1193165" cy="119316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05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05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TEMPLATE_THUMBS_INDEX" val="1、4、7、9、11、12、13、14、15、16、19、22、26、30、31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605"/>
</p:tagLst>
</file>

<file path=ppt/tags/tag142.xml><?xml version="1.0" encoding="utf-8"?>
<p:tagLst xmlns:p="http://schemas.openxmlformats.org/presentationml/2006/main">
  <p:tag name="KSO_WM_TEMPLATE_CATEGORY" val="custom"/>
  <p:tag name="KSO_WM_TEMPLATE_INDEX" val="20204605"/>
  <p:tag name="KSO_WM_SLIDE_MODEL_TYPE" val="cover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"/>
  <p:tag name="KSO_WM_TAG_VERSION" val="1.0"/>
  <p:tag name="KSO_WM_BEAUTIFY_FLAG" val="#wm#"/>
  <p:tag name="KSO_WM_TEMPLATE_CATEGORY" val="custom"/>
  <p:tag name="KSO_WM_TEMPLATE_INDEX" val="20204492"/>
  <p:tag name="KSO_WM_UNIT_ID" val="custom20204492_6*i*1"/>
  <p:tag name="KSO_WM_UNIT_TYPE" val="i"/>
  <p:tag name="KSO_WM_UNIT_INDEX" val="1"/>
  <p:tag name="KSO_WM_UNIT_LINE_FORE_SCHEMECOLOR_INDEX" val="14"/>
  <p:tag name="KSO_WM_UNIT_LINE_FILL_TYPE" val="2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92"/>
  <p:tag name="KSO_WM_UNIT_ID" val="custom20204492_6*l_h_i*1_1_1"/>
  <p:tag name="KSO_WM_UNIT_TEXT_FILL_FORE_SCHEMECOLOR_INDEX" val="5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4492"/>
  <p:tag name="KSO_WM_UNIT_ID" val="custom20204492_6*l_h_f*1_1_1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92"/>
  <p:tag name="KSO_WM_UNIT_ID" val="custom20204492_6*l_h_i*1_2_1"/>
  <p:tag name="KSO_WM_UNIT_TEXT_FILL_FORE_SCHEMECOLOR_INDEX" val="5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4492"/>
  <p:tag name="KSO_WM_UNIT_ID" val="custom20204492_6*l_h_f*1_2_1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92"/>
  <p:tag name="KSO_WM_UNIT_ID" val="custom20204492_6*l_h_i*1_3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4492"/>
  <p:tag name="KSO_WM_UNIT_ID" val="custom20204492_6*l_h_f*1_3_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92"/>
  <p:tag name="KSO_WM_UNIT_ID" val="custom20204492_6*l_h_i*1_4_1"/>
  <p:tag name="KSO_WM_UNIT_TEXT_FILL_FORE_SCHEMECOLOR_INDEX" val="5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4492"/>
  <p:tag name="KSO_WM_UNIT_ID" val="custom20204492_6*l_h_f*1_4_1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92"/>
  <p:tag name="KSO_WM_UNIT_ID" val="custom20204492_6*l_h_i*1_5_1"/>
  <p:tag name="KSO_WM_UNIT_TEXT_FILL_FORE_SCHEMECOLOR_INDEX" val="5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4492"/>
  <p:tag name="KSO_WM_UNIT_ID" val="custom20204492_6*l_h_f*1_5_1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4492"/>
  <p:tag name="KSO_WM_UNIT_ID" val="custom20204492_6*l_h_f*1_6_1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492"/>
  <p:tag name="KSO_WM_UNIT_ID" val="custom20204492_6*l_h_i*1_6_1"/>
  <p:tag name="KSO_WM_UNIT_TEXT_FILL_FORE_SCHEMECOLOR_INDEX" val="5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录"/>
  <p:tag name="KSO_WM_TEMPLATE_CATEGORY" val="custom"/>
  <p:tag name="KSO_WM_TEMPLATE_INDEX" val="20204492"/>
  <p:tag name="KSO_WM_UNIT_ID" val="custom20204492_6*a*1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492"/>
  <p:tag name="KSO_WM_UNIT_ID" val="custom20204492_6*l_h_i*1_6_1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4492"/>
  <p:tag name="KSO_WM_UNIT_ID" val="custom20204492_6*l_h_f*1_6_1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605"/>
  <p:tag name="KSO_WM_SLIDE_ID" val="custom20204492_6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12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BLOCK" val="0"/>
  <p:tag name="KSO_WM_UNIT_ISCONTENTSTITLE" val="0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12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一切新功能新服务，都要尊重用户，以用户为中心，把产品体验做到极致！"/>
</p:tagLst>
</file>

<file path=ppt/tags/tag162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16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LIDE_ID" val="custom20204605_12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2"/>
  <p:tag name="KSO_WM_SLIDE_SIZE" val="959*437"/>
  <p:tag name="KSO_WM_SLIDE_POSITION" val="0*102"/>
  <p:tag name="KSO_WM_TAG_VERSION" val="1.0"/>
  <p:tag name="KSO_WM_BEAUTIFY_FLAG" val="#wm#"/>
  <p:tag name="KSO_WM_TEMPLATE_CATEGORY" val="custom"/>
  <p:tag name="KSO_WM_TEMPLATE_INDEX" val="20204605"/>
  <p:tag name="KSO_WM_SLIDE_LAYOUT" val="a_f_i"/>
  <p:tag name="KSO_WM_SLIDE_LAYOUT_CNT" val="1_1_1"/>
</p:tagLst>
</file>

<file path=ppt/tags/tag16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8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605_8*i*3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ISCONTENTSTITLE" val="0"/>
  <p:tag name="KSO_WM_UNIT_DEFAULT_FONT" val="16;24;2"/>
  <p:tag name="KSO_WM_UNIT_BLOCK" val="0"/>
  <p:tag name="KSO_WM_UNIT_NOCLEAR" val="0"/>
  <p:tag name="KSO_WM_UNIT_VALUE" val="3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8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16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8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16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SLIDE_ID" val="custom20204605_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TEMPLATE_CATEGORY" val="custom"/>
  <p:tag name="KSO_WM_TEMPLATE_INDEX" val="20204605"/>
  <p:tag name="KSO_WM_SLIDE_LAYOUT" val="a_f_i"/>
  <p:tag name="KSO_WM_SLIDE_LAYOUT_CNT" val="1_1_1"/>
</p:tagLst>
</file>

<file path=ppt/tags/tag16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605_9*h_i*2_1"/>
  <p:tag name="KSO_WM_TEMPLATE_CATEGORY" val="custom"/>
  <p:tag name="KSO_WM_TEMPLATE_INDEX" val="20204605"/>
  <p:tag name="KSO_WM_UNIT_LAYERLEVEL" val="1_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605_9*h_i*1_1"/>
  <p:tag name="KSO_WM_TEMPLATE_CATEGORY" val="custom"/>
  <p:tag name="KSO_WM_TEMPLATE_INDEX" val="20204605"/>
  <p:tag name="KSO_WM_UNIT_LAYERLEVEL" val="1_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605_9*h_i*1_2"/>
  <p:tag name="KSO_WM_TEMPLATE_CATEGORY" val="custom"/>
  <p:tag name="KSO_WM_TEMPLATE_INDEX" val="20204605"/>
  <p:tag name="KSO_WM_UNIT_LAYERLEVEL" val="1_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605_9*h_f*1_1"/>
  <p:tag name="KSO_WM_TEMPLATE_CATEGORY" val="custom"/>
  <p:tag name="KSO_WM_TEMPLATE_INDEX" val="2020460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174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9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175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605_9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605"/>
  <p:tag name="KSO_WM_SLIDE_LAYOUT" val="a_i_h"/>
  <p:tag name="KSO_WM_SLIDE_LAYOUT_CNT" val="1_1_2"/>
</p:tagLst>
</file>

<file path=ppt/tags/tag17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14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05_14*i*1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05_14*i*2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DEFAULT_FONT" val="14;18;2"/>
  <p:tag name="KSO_WM_UNIT_BLOCK" val="0"/>
  <p:tag name="KSO_WM_UNIT_SM_LIMIT_TYPE" val="1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4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18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4.2},&quot;minSize&quot;:{&quot;size1&quot;:19.2},&quot;maxSize&quot;:{&quot;size1&quot;:45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0.822},&quot;edge&quot;:{&quot;left&quot;:true,&quot;top&quot;:true,&quot;right&quot;:true,&quot;bottom&quot;:false},&quot;backgroundInfo&quot;:[{&quot;type&quot;:&quot;topBottom&quot;,&quot;left&quot;:0.0,&quot;top&quot;:0.0,&quot;right&quot;:0.0,&quot;bottom&quot;:-0.8688097,&quot;leftAbs&quot;:true,&quot;topAbs&quot;:true,&quot;rightAbs&quot;:true,&quot;bottomAbs&quot;:false}]},{&quot;direction&quot;:1,&quot;horizontalAlign&quot;:-1,&quot;verticalAlign&quot;:-1,&quot;type&quot;:0,&quot;diagramDirection&quot;:0,&quot;canSetOverLayout&quot;:0,&quot;isOverLayout&quot;:0,&quot;normalSize&quot;:{&quot;size1&quot;:50.5},&quot;minSize&quot;:{&quot;size1&quot;:34.5},&quot;maxSize&quot;:{&quot;size1&quot;:66.8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0.394,&quot;bottom&quot;:1.682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26,&quot;right&quot;:1.69,&quot;bottom&quot;:1.682},&quot;edge&quot;:{&quot;left&quot;:false,&quot;top&quot;:false,&quot;right&quot;:true,&quot;bottom&quot;:true}}]}]}"/>
  <p:tag name="KSO_WM_SLIDE_CAN_ADD_NAVIGATION" val="1"/>
  <p:tag name="KSO_WM_SLIDE_BACKGROUND" val="[&quot;general&quot;,&quot;topBottom&quot;]"/>
  <p:tag name="KSO_WM_SLIDE_RATIO" val="1.777778"/>
  <p:tag name="KSO_WM_SLIDE_ID" val="custom20204605_14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4"/>
  <p:tag name="KSO_WM_SLIDE_SIZE" val="960*491"/>
  <p:tag name="KSO_WM_SLIDE_POSITION" val="0*0"/>
  <p:tag name="KSO_WM_TAG_VERSION" val="1.0"/>
  <p:tag name="KSO_WM_BEAUTIFY_FLAG" val="#wm#"/>
  <p:tag name="KSO_WM_TEMPLATE_CATEGORY" val="custom"/>
  <p:tag name="KSO_WM_TEMPLATE_INDEX" val="20204605"/>
  <p:tag name="KSO_WM_SLIDE_LAYOUT" val="d_f_i"/>
  <p:tag name="KSO_WM_SLIDE_LAYOUT_CNT" val="2_1_1"/>
</p:tagLst>
</file>

<file path=ppt/tags/tag18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8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605_8*i*3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ISCONTENTSTITLE" val="0"/>
  <p:tag name="KSO_WM_UNIT_DEFAULT_FONT" val="16;24;2"/>
  <p:tag name="KSO_WM_UNIT_BLOCK" val="0"/>
  <p:tag name="KSO_WM_UNIT_NOCLEAR" val="0"/>
  <p:tag name="KSO_WM_UNIT_VALUE" val="3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8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185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8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18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SLIDE_ID" val="custom20204605_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TEMPLATE_CATEGORY" val="custom"/>
  <p:tag name="KSO_WM_TEMPLATE_INDEX" val="20204605"/>
  <p:tag name="KSO_WM_SLIDE_LAYOUT" val="a_f_i"/>
  <p:tag name="KSO_WM_SLIDE_LAYOUT_CNT" val="1_1_1"/>
</p:tagLst>
</file>

<file path=ppt/tags/tag187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49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492_15*i*1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49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492_15*i*2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VALUE" val="1904*112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LAYERLEVEL" val="1"/>
  <p:tag name="KSO_WM_TAG_VERSION" val="1.0"/>
  <p:tag name="KSO_WM_BEAUTIFY_FLAG" val="#wm#"/>
  <p:tag name="KSO_WM_UNIT_PLACING_PICTURE_INFO" val="{&quot;full_picture&quot;:false,&quot;last_crop_picture&quot;:&quot;1-1&quot;,&quot;selected&quot;:&quot;1-1&quot;,&quot;spacing&quot;:6}"/>
  <p:tag name="KSO_WM_UNIT_BLOCK" val="0"/>
  <p:tag name="KSO_WM_UNIT_SUPPORT_UNIT_TYPE" val="[&quot;d&quot;]"/>
  <p:tag name="KSO_WM_TEMPLATE_CATEGORY" val="custom"/>
  <p:tag name="KSO_WM_TEMPLATE_INDEX" val="20204492"/>
  <p:tag name="KSO_WM_UNIT_ID" val="custom20204492_15*d*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VALUE" val="1904*112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LAYERLEVEL" val="1"/>
  <p:tag name="KSO_WM_TAG_VERSION" val="1.0"/>
  <p:tag name="KSO_WM_BEAUTIFY_FLAG" val="#wm#"/>
  <p:tag name="KSO_WM_UNIT_PLACING_PICTURE_INFO" val="{&quot;full_picture&quot;:false,&quot;last_crop_picture&quot;:&quot;1-1&quot;,&quot;selected&quot;:&quot;1-1&quot;,&quot;spacing&quot;:6}"/>
  <p:tag name="KSO_WM_UNIT_BLOCK" val="0"/>
  <p:tag name="KSO_WM_UNIT_SUPPORT_UNIT_TYPE" val="[&quot;d&quot;]"/>
  <p:tag name="KSO_WM_TEMPLATE_CATEGORY" val="custom"/>
  <p:tag name="KSO_WM_TEMPLATE_INDEX" val="20204492"/>
  <p:tag name="KSO_WM_UNIT_ID" val="custom20204492_15*d*1"/>
</p:tagLst>
</file>

<file path=ppt/tags/tag191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。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5*f*1"/>
</p:tagLst>
</file>

<file path=ppt/tags/tag192.xml><?xml version="1.0" encoding="utf-8"?>
<p:tagLst xmlns:p="http://schemas.openxmlformats.org/presentationml/2006/main">
  <p:tag name="KSO_WM_UNIT_ISCONTENTSTITLE" val="0"/>
  <p:tag name="KSO_WM_UNIT_PRESET_TEXT" val="单击此处&#13;添加大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2;36;4"/>
  <p:tag name="KSO_WM_UNIT_BLOCK" val="0"/>
  <p:tag name="KSO_WM_TEMPLATE_CATEGORY" val="custom"/>
  <p:tag name="KSO_WM_TEMPLATE_INDEX" val="20204492"/>
  <p:tag name="KSO_WM_UNIT_ID" val="custom20204492_15*a*1"/>
</p:tagLst>
</file>

<file path=ppt/tags/tag193.xml><?xml version="1.0" encoding="utf-8"?>
<p:tagLst xmlns:p="http://schemas.openxmlformats.org/presentationml/2006/main">
  <p:tag name="KSO_WM_TEMPLATE_SUBCATEGORY" val="0"/>
  <p:tag name="KSO_WM_SLIDE_ITEM_CNT" val="0"/>
  <p:tag name="KSO_WM_SLIDE_INDEX" val="15"/>
  <p:tag name="KSO_WM_TAG_VERSION" val="1.0"/>
  <p:tag name="KSO_WM_BEAUTIFY_FLAG" val="#wm#"/>
  <p:tag name="KSO_WM_SLIDE_LAYOUT" val="a_d_f"/>
  <p:tag name="KSO_WM_SLIDE_LAYOUT_CNT" val="1_2_1"/>
  <p:tag name="KSO_WM_SLIDE_TYPE" val="text"/>
  <p:tag name="KSO_WM_SLIDE_SUBTYPE" val="picTxt"/>
  <p:tag name="KSO_WM_SLIDE_SIZE" val="959*540"/>
  <p:tag name="KSO_WM_SLIDE_POSITION" val="0*0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1,&quot;isOverLayout&quot;:1,&quot;margin&quot;:{&quot;left&quot;:1.27,&quot;top&quot;:1.69,&quot;right&quot;:0.026,&quot;bottom&quot;:1.69},&quot;marginOverLayout&quot;:{&quot;left&quot;:0.0,&quot;top&quot;:0.0,&quot;right&quot;:0.026,&quot;bottom&quot;:0.0},&quot;edge&quot;:{&quot;left&quot;:true,&quot;top&quot;:true,&quot;right&quot;:false,&quot;bottom&quot;:true}},{&quot;direction&quot;:1,&quot;horizontalAlign&quot;:-1,&quot;verticalAlign&quot;:-1,&quot;type&quot;:0,&quot;diagramDirection&quot;:0,&quot;canSetOverLayout&quot;:0,&quot;isOverLayout&quot;:0,&quot;normalSize&quot;:{&quot;size1&quot;:49.8},&quot;minSize&quot;:{&quot;size1&quot;:49.8},&quot;maxSize&quot;:{&quot;size1&quot;:49.8},&quot;edge&quot;:{&quot;left&quot;:false,&quot;top&quot;:true,&quot;right&quot;:true,&quot;bottom&quot;:true},&quot;subLayout&quot;:[{&quot;direction&quot;:0,&quot;horizontalAlign&quot;:0,&quot;verticalAlign&quot;:1,&quot;type&quot;:0,&quot;diagramDirection&quot;:0,&quot;canSetOverLayout&quot;:0,&quot;isOverLayout&quot;:0,&quot;margin&quot;:{&quot;left&quot;:1.27,&quot;top&quot;:1.69,&quot;right&quot;:1.27,&quot;bottom&quot;:1.69},&quot;edge&quot;:{&quot;left&quot;:false,&quot;top&quot;:true,&quot;right&quot;:false,&quot;bottom&quot;:true}},{&quot;direction&quot;:0,&quot;horizontalAlign&quot;:0,&quot;verticalAlign&quot;:1,&quot;type&quot;:0,&quot;diagramDirection&quot;:0,&quot;canSetOverLayout&quot;:1,&quot;isOverLayout&quot;:1,&quot;margin&quot;:{&quot;left&quot;:0.026,&quot;top&quot;:1.69,&quot;right&quot;:1.27,&quot;bottom&quot;:1.69},&quot;marginOverLayout&quot;:{&quot;left&quot;:0.026,&quot;top&quot;:0.0,&quot;right&quot;:0.0,&quot;bottom&quot;:0.0},&quot;edge&quot;:{&quot;left&quot;:false,&quot;top&quot;:true,&quot;right&quot;:true,&quot;bottom&quot;:true}}]}]}"/>
  <p:tag name="KSO_WM_SLIDE_CAN_ADD_NAVIGATION" val="1"/>
  <p:tag name="KSO_WM_SLIDE_BACKGROUND" val="[&quot;general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15"/>
</p:tagLst>
</file>

<file path=ppt/tags/tag19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h"/>
  <p:tag name="KSO_WM_UNIT_TYPE" val="i"/>
  <p:tag name="KSO_WM_UNIT_INDEX" val="1"/>
  <p:tag name="KSO_WM_UNIT_ID" val="custom20204605_29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ustom20204605_29*i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USESOURCEFORMAT_APPLY" val="1"/>
</p:tagLst>
</file>

<file path=ppt/tags/tag19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custom20204605_29*i*2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USESOURCEFORMAT_APPLY" val="1"/>
</p:tagLst>
</file>

<file path=ppt/tags/tag197.xml><?xml version="1.0" encoding="utf-8"?>
<p:tagLst xmlns:p="http://schemas.openxmlformats.org/presentationml/2006/main">
  <p:tag name="KSO_WM_UNIT_CHART_DATALABEL_VISIBLE" val="1"/>
  <p:tag name="KSO_WM_UNIT_CHART_DATALABEL_POSITION" val="1"/>
  <p:tag name="KSO_WM_UNIT_CHART_EMPHASIZE_MODE" val="0"/>
  <p:tag name="KSO_WM_UNIT_CHART_COLOR_ROWS2" val="4,0"/>
  <p:tag name="KSO_WM_UNIT_CHART_COLOR_ROWS3" val="4,0"/>
  <p:tag name="KSO_WM_UNIT_BLOCK" val="0"/>
  <p:tag name="KSO_WM_UNIT_IS_LAYOUT_DIAGRAM" val="1"/>
  <p:tag name="KSO_WM_UNIT_CHART_COLOR_ROWS1" val="4,0"/>
  <p:tag name="KSO_WM_UNIT_CHART_SERIES_COUNT_MODIFIABLE" val="1"/>
  <p:tag name="KSO_WM_UNIT_CHART_THEME_COLOR_TABLE" val="000000,FFFFFF,E3E5E8,F4F4F5,406898,276D7C,306B4F,526031,7D4F2B,97423E;808080,F2F2F2,808080,F2F2F2,E6E9F4,E8EEF8,E4F0F6,E2F3F4,F4F4F4,E4F1E9;595959,D9D9D9,595959,D9D9D9,CED2EA,D2DDF1,C9E2ED,C6E6E8,E9E9E9,C9E4D2;404040,BFBFBF,404040,BFBFBF,B5BCDF,BBCCEA,AFD3E5,A9DADD,DFDFDF,AFD6BC;262626,A6A6A6,262626,A6A6A6,4C5CAF,4975C6,3E93BB,42A1A7,979797,4E9967;D0D0D,808080,D0D0D,808080,323D75,2B4D8A,29627D,2C6B6F,646464,346644"/>
  <p:tag name="KSO_WM_UNIT_DIAGRAM_MODELTYPE" val="smartChart"/>
  <p:tag name="KSO_WM_UNIT_SMART_CHART_SUBTYPE" val="b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α"/>
  <p:tag name="KSO_WM_UNIT_INDEX" val="1_1_1"/>
  <p:tag name="KSO_WM_UNIT_ID" val="custom20204605_29*ζ_h_α*1_1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USESOURCEFORMAT_APPLY" val="1"/>
</p:tagLst>
</file>

<file path=ppt/tags/tag198.xml><?xml version="1.0" encoding="utf-8"?>
<p:tagLst xmlns:p="http://schemas.openxmlformats.org/presentationml/2006/main">
  <p:tag name="KSO_WM_UNIT_BLOCK" val="0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605_29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605_29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1"/>
  <p:tag name="KSO_WM_SLIDE_INDEX" val="29"/>
  <p:tag name="KSO_WM_SLIDE_SIZE" val="828.238*344.406"/>
  <p:tag name="KSO_WM_SLIDE_POSITION" val="59.8124*134.594"/>
  <p:tag name="KSO_WM_DIAGRAM_GROUP_CODE" val="ζ1-1"/>
  <p:tag name="KSO_WM_SLIDE_DIAGTYPE" val="ζ"/>
  <p:tag name="KSO_WM_TAG_VERSION" val="1.0"/>
  <p:tag name="KSO_WM_BEAUTIFY_FLAG" val="#wm#"/>
  <p:tag name="KSO_WM_TEMPLATE_CATEGORY" val="custom"/>
  <p:tag name="KSO_WM_TEMPLATE_INDEX" val="20204605"/>
  <p:tag name="KSO_WM_SLIDE_LAYOUT" val="a_i_h_ζ"/>
  <p:tag name="KSO_WM_SLIDE_LAYOUT_CNT" val="1_1_1_1"/>
</p:tagLst>
</file>

<file path=ppt/tags/tag201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49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492_9*i*1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492"/>
  <p:tag name="KSO_WM_UNIT_ID" val="custom20204492_9*a*1"/>
</p:tagLst>
</file>

<file path=ppt/tags/tag203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74811_3*l_h_a*1_4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标题"/>
</p:tagLst>
</file>

<file path=ppt/tags/tag20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74811_3*l_h_a*1_3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标题"/>
</p:tagLst>
</file>

<file path=ppt/tags/tag20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74811_3*l_h_a*1_2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标题"/>
</p:tagLst>
</file>

<file path=ppt/tags/tag206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74811_3*l_h_a*1_1_1"/>
  <p:tag name="KSO_WM_TEMPLATE_CATEGORY" val="diagram"/>
  <p:tag name="KSO_WM_TEMPLATE_INDEX" val="20174811"/>
  <p:tag name="KSO_WM_UNIT_LAYERLEVEL" val="1_1_1"/>
  <p:tag name="KSO_WM_TAG_VERSION" val="1.0"/>
  <p:tag name="KSO_WM_BEAUTIFY_FLAG" val="#wm#"/>
  <p:tag name="KSO_WM_UNIT_PRESET_TEXT" val="单击此处添加标题"/>
</p:tagLst>
</file>

<file path=ppt/tags/tag207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74811_3*l_i*1_1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8"/>
  <p:tag name="KSO_WM_UNIT_ID" val="diagram20174811_3*l_i*1_18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6"/>
  <p:tag name="KSO_WM_UNIT_ID" val="diagram20174811_3*l_i*1_16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7"/>
  <p:tag name="KSO_WM_UNIT_ID" val="diagram20174811_3*l_i*1_17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3"/>
  <p:tag name="KSO_WM_UNIT_ID" val="diagram20174811_3*l_i*1_23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174811_3*l_i*1_3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"/>
  <p:tag name="KSO_WM_UNIT_ID" val="diagram20174811_3*l_i*1_8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"/>
  <p:tag name="KSO_WM_UNIT_ID" val="diagram20174811_3*l_i*1_13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</p:tagLst>
</file>

<file path=ppt/tags/tag215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0"/>
  <p:tag name="KSO_WM_UNIT_ID" val="diagram20174811_3*l_i*1_20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"/>
  <p:tag name="KSO_WM_UNIT_ID" val="diagram20174811_3*l_i*1_12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9"/>
  <p:tag name="KSO_WM_UNIT_ID" val="diagram20174811_3*l_i*1_19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2"/>
  <p:tag name="KSO_WM_UNIT_ID" val="diagram20174811_3*l_i*1_22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4"/>
  <p:tag name="KSO_WM_UNIT_ID" val="diagram20174811_3*l_i*1_24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5"/>
  <p:tag name="KSO_WM_UNIT_ID" val="diagram20174811_3*l_i*1_25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74811_3*l_i*1_2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"/>
  <p:tag name="KSO_WM_UNIT_ID" val="diagram20174811_3*l_i*1_4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4"/>
  <p:tag name="KSO_WM_UNIT_ID" val="diagram20174811_3*l_i*1_14"/>
  <p:tag name="KSO_WM_TEMPLATE_CATEGORY" val="diagram"/>
  <p:tag name="KSO_WM_TEMPLATE_INDEX" val="20174811"/>
  <p:tag name="KSO_WM_UNIT_LAYERLEVEL" val="1_1"/>
  <p:tag name="KSO_WM_TAG_VERSION" val="1.0"/>
  <p:tag name="KSO_WM_BEAUTIFY_FLAG" val="#wm#"/>
  <p:tag name="KSO_WM_UNIT_FILL_FORE_SCHEMECOLOR_INDEX" val="15"/>
  <p:tag name="KSO_WM_UNIT_FILL_TYPE" val="1"/>
</p:tagLst>
</file>

<file path=ppt/tags/tag224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5"/>
  <p:tag name="KSO_WM_UNIT_ID" val="diagram20174811_3*l_i*1_15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"/>
  <p:tag name="KSO_WM_UNIT_ID" val="diagram20174811_3*l_i*1_5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"/>
  <p:tag name="KSO_WM_UNIT_ID" val="diagram20174811_3*l_i*1_6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"/>
  <p:tag name="KSO_WM_UNIT_ID" val="diagram20174811_3*l_i*1_7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"/>
  <p:tag name="KSO_WM_UNIT_ID" val="diagram20174811_3*l_i*1_9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FILL_FORE_SCHEMECOLOR_INDEX" val="5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"/>
  <p:tag name="KSO_WM_UNIT_ID" val="diagram20174811_3*l_i*1_10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"/>
  <p:tag name="KSO_WM_UNIT_ID" val="diagram20174811_3*l_i*1_11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FILL_FORE_SCHEMECOLOR_INDEX" val="8"/>
  <p:tag name="KSO_WM_UNI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1"/>
  <p:tag name="KSO_WM_UNIT_ID" val="diagram20174811_3*l_i*1_21"/>
  <p:tag name="KSO_WM_TEMPLATE_CATEGORY" val="diagram"/>
  <p:tag name="KSO_WM_TEMPLATE_INDEX" val="20174811"/>
  <p:tag name="KSO_WM_UNIT_LAYERLEVEL" val="1_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605_19*i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USESOURCEFORMAT_APPLY" val="1"/>
</p:tagLst>
</file>

<file path=ppt/tags/tag2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605_19*i*2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USESOURCEFORMAT_APPLY" val="1"/>
</p:tagLst>
</file>

<file path=ppt/tags/tag23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959*540"/>
  <p:tag name="KSO_WM_SLIDE_POSITION" val="0*0"/>
  <p:tag name="KSO_WM_TAG_VERSION" val="1.0"/>
  <p:tag name="KSO_WM_BEAUTIFY_FLAG" val="#wm#"/>
  <p:tag name="KSO_WM_SLIDE_LAYOUT" val="a_d_f_i_k"/>
  <p:tag name="KSO_WM_SLIDE_LAYOUT_CNT" val="1_1_1_1_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9"/>
</p:tagLst>
</file>

<file path=ppt/tags/tag23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14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05_14*i*1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05_14*i*2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DEFAULT_FONT" val="14;18;2"/>
  <p:tag name="KSO_WM_UNIT_BLOCK" val="0"/>
  <p:tag name="KSO_WM_UNIT_SM_LIMIT_TYPE" val="1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4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</p:tagLst>
</file>

<file path=ppt/tags/tag23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4.2},&quot;minSize&quot;:{&quot;size1&quot;:19.2},&quot;maxSize&quot;:{&quot;size1&quot;:45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0.822},&quot;edge&quot;:{&quot;left&quot;:true,&quot;top&quot;:true,&quot;right&quot;:true,&quot;bottom&quot;:false},&quot;backgroundInfo&quot;:[{&quot;type&quot;:&quot;topBottom&quot;,&quot;left&quot;:0.0,&quot;top&quot;:0.0,&quot;right&quot;:0.0,&quot;bottom&quot;:-0.8688097,&quot;leftAbs&quot;:true,&quot;topAbs&quot;:true,&quot;rightAbs&quot;:true,&quot;bottomAbs&quot;:false}]},{&quot;direction&quot;:1,&quot;horizontalAlign&quot;:-1,&quot;verticalAlign&quot;:-1,&quot;type&quot;:0,&quot;diagramDirection&quot;:0,&quot;canSetOverLayout&quot;:0,&quot;isOverLayout&quot;:0,&quot;normalSize&quot;:{&quot;size1&quot;:50.5},&quot;minSize&quot;:{&quot;size1&quot;:34.5},&quot;maxSize&quot;:{&quot;size1&quot;:66.8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0.394,&quot;bottom&quot;:1.682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26,&quot;right&quot;:1.69,&quot;bottom&quot;:1.682},&quot;edge&quot;:{&quot;left&quot;:false,&quot;top&quot;:false,&quot;right&quot;:true,&quot;bottom&quot;:true}}]}]}"/>
  <p:tag name="KSO_WM_SLIDE_CAN_ADD_NAVIGATION" val="1"/>
  <p:tag name="KSO_WM_SLIDE_BACKGROUND" val="[&quot;general&quot;,&quot;topBottom&quot;]"/>
  <p:tag name="KSO_WM_SLIDE_RATIO" val="1.777778"/>
  <p:tag name="KSO_WM_SLIDE_ID" val="custom20204605_14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4"/>
  <p:tag name="KSO_WM_SLIDE_SIZE" val="960*491"/>
  <p:tag name="KSO_WM_SLIDE_POSITION" val="0*0"/>
  <p:tag name="KSO_WM_TAG_VERSION" val="1.0"/>
  <p:tag name="KSO_WM_BEAUTIFY_FLAG" val="#wm#"/>
  <p:tag name="KSO_WM_TEMPLATE_CATEGORY" val="custom"/>
  <p:tag name="KSO_WM_TEMPLATE_INDEX" val="20204605"/>
  <p:tag name="KSO_WM_SLIDE_LAYOUT" val="d_f_i"/>
  <p:tag name="KSO_WM_SLIDE_LAYOUT_CNT" val="2_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8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05_8*i*1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05_8*i*2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605_8*i*3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ISCONTENTSTITLE" val="0"/>
  <p:tag name="KSO_WM_UNIT_DEFAULT_FONT" val="16;24;2"/>
  <p:tag name="KSO_WM_UNIT_BLOCK" val="0"/>
  <p:tag name="KSO_WM_UNIT_NOCLEAR" val="0"/>
  <p:tag name="KSO_WM_UNIT_VALUE" val="3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8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245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8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24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SLIDE_ID" val="custom20204605_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TEMPLATE_CATEGORY" val="custom"/>
  <p:tag name="KSO_WM_TEMPLATE_INDEX" val="20204605"/>
  <p:tag name="KSO_WM_SLIDE_LAYOUT" val="a_f_i"/>
  <p:tag name="KSO_WM_SLIDE_LAYOUT_CNT" val="1_1_1"/>
</p:tagLst>
</file>

<file path=ppt/tags/tag24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371_3*m_h_i*1_1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4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2"/>
  <p:tag name="KSO_WM_UNIT_ID" val="diagram20199371_3*m_h_i*1_1_2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49.xml><?xml version="1.0" encoding="utf-8"?>
<p:tagLst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9371_3*m_h_a*1_1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DIAGRAM_MODELTYPE" val="numdgm"/>
  <p:tag name="KSO_WM_UNIT_SUBTYPE" val="a"/>
  <p:tag name="KSO_WM_UNIT_PRESET_TEXT" val="单击此处添加文本具体内容，简明扼要的阐述您的观点。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371_3*m_h_f*1_1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371_3*m_h_i*1_2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2"/>
  <p:tag name="KSO_WM_UNIT_ID" val="diagram20199371_3*m_h_i*1_2_2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371_3*m_h_a*1_2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54.xml><?xml version="1.0" encoding="utf-8"?>
<p:tagLst xmlns:p="http://schemas.openxmlformats.org/presentationml/2006/main">
  <p:tag name="KSO_WM_UNIT_DIAGRAM_MODELTYPE" val="numdgm"/>
  <p:tag name="KSO_WM_UNIT_SUBTYPE" val="a"/>
  <p:tag name="KSO_WM_UNIT_PRESET_TEXT" val="单击此处添加文本具体内容，简明扼要的阐述您的观点。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9371_3*m_h_f*1_2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371_3*m_h_i*1_3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2"/>
  <p:tag name="KSO_WM_UNIT_ID" val="diagram20199371_3*m_h_i*1_3_2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99371_3*m_h_a*1_3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UNIT_DIAGRAM_MODELTYPE" val="numdgm"/>
  <p:tag name="KSO_WM_UNIT_SUBTYPE" val="a"/>
  <p:tag name="KSO_WM_UNIT_PRESET_TEXT" val="单击此处添加文本具体内容，简明扼要的阐述您的观点。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9371_3*m_h_f*1_3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9371_3*m_h_i*1_4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2"/>
  <p:tag name="KSO_WM_UNIT_ID" val="diagram20199371_3*m_h_i*1_4_2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99371_3*m_h_a*1_4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DIAGRAM_MODELTYPE" val="numdgm"/>
  <p:tag name="KSO_WM_UNIT_SUBTYPE" val="a"/>
  <p:tag name="KSO_WM_UNIT_PRESET_TEXT" val="单击此处添加文本具体内容，简明扼要的阐述您的观点。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9371_3*m_h_f*1_4_1"/>
  <p:tag name="KSO_WM_TEMPLATE_CATEGORY" val="diagram"/>
  <p:tag name="KSO_WM_TEMPLATE_INDEX" val="2019937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9371_3*m_i*1_1"/>
  <p:tag name="KSO_WM_TEMPLATE_CATEGORY" val="diagram"/>
  <p:tag name="KSO_WM_TEMPLATE_INDEX" val="20199371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264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99371_3*m_i*1_2"/>
  <p:tag name="KSO_WM_TEMPLATE_CATEGORY" val="diagram"/>
  <p:tag name="KSO_WM_TEMPLATE_INDEX" val="20199371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26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199371_3*m_i*1_3"/>
  <p:tag name="KSO_WM_TEMPLATE_CATEGORY" val="diagram"/>
  <p:tag name="KSO_WM_TEMPLATE_INDEX" val="20199371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266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8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267.xml><?xml version="1.0" encoding="utf-8"?>
<p:tagLst xmlns:p="http://schemas.openxmlformats.org/presentationml/2006/main">
  <p:tag name="KSO_WM_BEAUTIFY_FLAG" val="#wm#"/>
  <p:tag name="KSO_WM_TEMPLATE_CATEGORY" val="diagram"/>
  <p:tag name="KSO_WM_TEMPLATE_INDEX" val="20199371"/>
  <p:tag name="KSO_WM_CHIP_INFOS" val="{&quot;width&quot;:855.119,&quot;height&quot;:300.792,&quot;tags&quot;:{&quot;style&quot;:[&quot;商务&quot;,&quot;简约&quot;],&quot;coloring&quot;:[&quot;多彩色&quot;]},&quot;slide_type&quot;:[&quot;text&quot;],&quot;text&quot;:{&quot;align&quot;:[&quot;cm&quot;],&quot;direction&quot;:[&quot;horizontal&quot;]},&quot;type&quot;:&quot;diagram&quot;,&quot;match_code&quot;:&quot;m(h(a_f)h(a_f)h(a_f)h(a_f))&quot;,&quot;adjust_rule&quot;:{&quot;width_max&quot;:1026.14282,&quot;width_min&quot;:855.119,&quot;height_max&quot;:360.950378,&quot;height_min&quot;:300.792},&quot;zoom_adjust&quot;:20,&quot;fill_rule&quot;:{&quot;fill_mode&quot;:&quot;adaptive&quot;,&quot;fill_align&quot;:[&quot;cm&quot;]},&quot;adapt_layouttype&quot;:[&quot;topbottom&quot;,&quot;leftright&quot;,&quot;navigation&quot;,&quot;full&quot;]}"/>
  <p:tag name="KSO_WM_CHIP_XID" val="5ea8f909b578bff8f7541ad0"/>
  <p:tag name="KSO_WM_SLIDE_ID" val="diagram20199371_3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53.882*299.266"/>
  <p:tag name="KSO_WM_SLIDE_POSITION" val="53.0589*120.367"/>
  <p:tag name="KSO_WM_DIAGRAM_GROUP_CODE" val="m1-1"/>
  <p:tag name="KSO_WM_SLIDE_DIAGTYPE" val="m"/>
  <p:tag name="KSO_WM_TAG_VERSION" val="1.0"/>
  <p:tag name="KSO_WM_SLIDE_LAYOUT" val="m"/>
  <p:tag name="KSO_WM_SLIDE_LAYOUT_CNT" val="1"/>
</p:tagLst>
</file>

<file path=ppt/tags/tag268.xml><?xml version="1.0" encoding="utf-8"?>
<p:tagLst xmlns:p="http://schemas.openxmlformats.org/presentationml/2006/main">
  <p:tag name="KSO_WM_UNIT_ISCONTENTSTITLE" val="0"/>
  <p:tag name="KSO_WM_UNIT_PRESET_TEXT" val="单击此处&#13;添加大标题内容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92"/>
  <p:tag name="KSO_WM_UNIT_ID" val="custom20204492_19*a*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492_19*i*3"/>
  <p:tag name="KSO_WM_TEMPLATE_CATEGORY" val="custom"/>
  <p:tag name="KSO_WM_TEMPLATE_INDEX" val="20204492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92"/>
  <p:tag name="KSO_WM_UNIT_ID" val="custom20204492_19*i*3"/>
  <p:tag name="KSO_WM_UNIT_TYPE" val="i"/>
  <p:tag name="KSO_WM_UNIT_INDEX" val="3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92"/>
  <p:tag name="KSO_WM_UNIT_ID" val="custom20204492_19*i*4"/>
  <p:tag name="KSO_WM_UNIT_TYPE" val="i"/>
  <p:tag name="KSO_WM_UNIT_INDEX" val="4"/>
</p:tagLst>
</file>

<file path=ppt/tags/tag27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605_19*i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USESOURCEFORMAT_APPLY" val="1"/>
</p:tagLst>
</file>

<file path=ppt/tags/tag27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605_19*i*2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USESOURCEFORMAT_APPLY" val="1"/>
</p:tagLst>
</file>

<file path=ppt/tags/tag274.xml><?xml version="1.0" encoding="utf-8"?>
<p:tagLst xmlns:p="http://schemas.openxmlformats.org/presentationml/2006/main">
  <p:tag name="KSO_WM_TEMPLATE_SUBCATEGORY" val="0"/>
  <p:tag name="KSO_WM_SLIDE_ITEM_CNT" val="0"/>
  <p:tag name="KSO_WM_SLIDE_INDEX" val="19"/>
  <p:tag name="KSO_WM_TAG_VERSION" val="1.0"/>
  <p:tag name="KSO_WM_BEAUTIFY_FLAG" val="#wm#"/>
  <p:tag name="KSO_WM_SLIDE_LAYOUT" val="a_d_f"/>
  <p:tag name="KSO_WM_SLIDE_LAYOUT_CNT" val="1_1_1"/>
  <p:tag name="KSO_WM_SLIDE_TYPE" val="text"/>
  <p:tag name="KSO_WM_SLIDE_SUBTYPE" val="picTxt"/>
  <p:tag name="KSO_WM_SLIDE_SIZE" val="960*540"/>
  <p:tag name="KSO_WM_SLIDE_POSITION" val="0*0"/>
  <p:tag name="KSO_WM_TEMPLATE_MASTER_TYPE" val="1"/>
  <p:tag name="KSO_WM_TEMPLATE_COLOR_TYPE" val="1"/>
  <p:tag name="KSO_WM_TEMPLATE_CATEGORY" val="custom"/>
  <p:tag name="KSO_WM_TEMPLATE_INDEX" val="20204605"/>
  <p:tag name="KSO_WM_SLIDE_ID" val="custom20204492_19"/>
</p:tagLst>
</file>

<file path=ppt/tags/tag27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05_9*i*2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605_9*h_i*1_1"/>
  <p:tag name="KSO_WM_TEMPLATE_CATEGORY" val="custom"/>
  <p:tag name="KSO_WM_TEMPLATE_INDEX" val="20204605"/>
  <p:tag name="KSO_WM_UNIT_LAYERLEVEL" val="1_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605_9*h_i*1_2"/>
  <p:tag name="KSO_WM_TEMPLATE_CATEGORY" val="custom"/>
  <p:tag name="KSO_WM_TEMPLATE_INDEX" val="20204605"/>
  <p:tag name="KSO_WM_UNIT_LAYERLEVEL" val="1_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605_9*h_f*1_1"/>
  <p:tag name="KSO_WM_TEMPLATE_CATEGORY" val="custom"/>
  <p:tag name="KSO_WM_TEMPLATE_INDEX" val="2020460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281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9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28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605_9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605"/>
  <p:tag name="KSO_WM_SLIDE_LAYOUT" val="a_i_h"/>
  <p:tag name="KSO_WM_SLIDE_LAYOUT_CNT" val="1_1_2"/>
</p:tagLst>
</file>

<file path=ppt/tags/tag28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05_9*i*2"/>
  <p:tag name="KSO_WM_TEMPLATE_CATEGORY" val="custom"/>
  <p:tag name="KSO_WM_TEMPLATE_INDEX" val="20204605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9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287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28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605_9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605"/>
  <p:tag name="KSO_WM_SLIDE_LAYOUT" val="a_i_h"/>
  <p:tag name="KSO_WM_SLIDE_LAYOUT_CNT" val="1_1_2"/>
</p:tagLst>
</file>

<file path=ppt/tags/tag289.xml><?xml version="1.0" encoding="utf-8"?>
<p:tagLst xmlns:p="http://schemas.openxmlformats.org/presentationml/2006/main">
  <p:tag name="KSO_WM_UNIT_ISCONTENTSTITLE" val="0"/>
  <p:tag name="KSO_WM_UNIT_PRESET_TEXT" val="单击此处&#13;添加大标题内容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92"/>
  <p:tag name="KSO_WM_UNIT_ID" val="custom20204492_19*a*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492_19*i*3"/>
  <p:tag name="KSO_WM_TEMPLATE_CATEGORY" val="custom"/>
  <p:tag name="KSO_WM_TEMPLATE_INDEX" val="20204492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92"/>
  <p:tag name="KSO_WM_UNIT_ID" val="custom20204492_19*i*3"/>
  <p:tag name="KSO_WM_UNIT_TYPE" val="i"/>
  <p:tag name="KSO_WM_UNIT_INDEX" val="3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92"/>
  <p:tag name="KSO_WM_UNIT_ID" val="custom20204492_19*i*4"/>
  <p:tag name="KSO_WM_UNIT_TYPE" val="i"/>
  <p:tag name="KSO_WM_UNIT_INDEX" val="4"/>
</p:tagLst>
</file>

<file path=ppt/tags/tag29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605_19*i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USESOURCEFORMAT_APPLY" val="1"/>
</p:tagLst>
</file>

<file path=ppt/tags/tag2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605_19*i*2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USESOURCEFORMAT_APPLY" val="1"/>
</p:tagLst>
</file>

<file path=ppt/tags/tag295.xml><?xml version="1.0" encoding="utf-8"?>
<p:tagLst xmlns:p="http://schemas.openxmlformats.org/presentationml/2006/main">
  <p:tag name="KSO_WM_TEMPLATE_SUBCATEGORY" val="0"/>
  <p:tag name="KSO_WM_SLIDE_ITEM_CNT" val="0"/>
  <p:tag name="KSO_WM_SLIDE_INDEX" val="19"/>
  <p:tag name="KSO_WM_TAG_VERSION" val="1.0"/>
  <p:tag name="KSO_WM_BEAUTIFY_FLAG" val="#wm#"/>
  <p:tag name="KSO_WM_SLIDE_LAYOUT" val="a_d_f"/>
  <p:tag name="KSO_WM_SLIDE_LAYOUT_CNT" val="1_1_1"/>
  <p:tag name="KSO_WM_SLIDE_TYPE" val="text"/>
  <p:tag name="KSO_WM_SLIDE_SUBTYPE" val="picTxt"/>
  <p:tag name="KSO_WM_SLIDE_SIZE" val="960*540"/>
  <p:tag name="KSO_WM_SLIDE_POSITION" val="0*0"/>
  <p:tag name="KSO_WM_TEMPLATE_MASTER_TYPE" val="1"/>
  <p:tag name="KSO_WM_TEMPLATE_COLOR_TYPE" val="1"/>
  <p:tag name="KSO_WM_TEMPLATE_CATEGORY" val="custom"/>
  <p:tag name="KSO_WM_TEMPLATE_INDEX" val="20204605"/>
  <p:tag name="KSO_WM_SLIDE_ID" val="custom20204492_19"/>
</p:tagLst>
</file>

<file path=ppt/tags/tag296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492"/>
  <p:tag name="KSO_WM_UNIT_ID" val="custom20204492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49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492_9*i*1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29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9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301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959*540"/>
  <p:tag name="KSO_WM_SLIDE_POSITION" val="0*0"/>
  <p:tag name="KSO_WM_TAG_VERSION" val="1.0"/>
  <p:tag name="KSO_WM_BEAUTIFY_FLAG" val="#wm#"/>
  <p:tag name="KSO_WM_SLIDE_LAYOUT" val="a_d_f_i_k"/>
  <p:tag name="KSO_WM_SLIDE_LAYOUT_CNT" val="1_1_1_1_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9"/>
</p:tagLst>
</file>

<file path=ppt/tags/tag30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12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BLOCK" val="0"/>
  <p:tag name="KSO_WM_UNIT_ISCONTENTSTITLE" val="0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12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一切新功能新服务，都要尊重用户，以用户为中心，把产品体验做到极致！"/>
</p:tagLst>
</file>

<file path=ppt/tags/tag304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05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LIDE_ID" val="custom20204605_12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2"/>
  <p:tag name="KSO_WM_SLIDE_SIZE" val="959*437"/>
  <p:tag name="KSO_WM_SLIDE_POSITION" val="0*102"/>
  <p:tag name="KSO_WM_TAG_VERSION" val="1.0"/>
  <p:tag name="KSO_WM_BEAUTIFY_FLAG" val="#wm#"/>
  <p:tag name="KSO_WM_TEMPLATE_CATEGORY" val="custom"/>
  <p:tag name="KSO_WM_TEMPLATE_INDEX" val="20204605"/>
  <p:tag name="KSO_WM_SLIDE_LAYOUT" val="a_f_i"/>
  <p:tag name="KSO_WM_SLIDE_LAYOUT_CNT" val="1_1_1"/>
</p:tagLst>
</file>

<file path=ppt/tags/tag306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07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8*f*1"/>
</p:tagLst>
</file>

<file path=ppt/tags/tag30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LIDE_ID" val="custom20204605_12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2"/>
  <p:tag name="KSO_WM_SLIDE_SIZE" val="959*437"/>
  <p:tag name="KSO_WM_SLIDE_POSITION" val="0*102"/>
  <p:tag name="KSO_WM_TAG_VERSION" val="1.0"/>
  <p:tag name="KSO_WM_BEAUTIFY_FLAG" val="#wm#"/>
  <p:tag name="KSO_WM_TEMPLATE_CATEGORY" val="custom"/>
  <p:tag name="KSO_WM_TEMPLATE_INDEX" val="20204605"/>
  <p:tag name="KSO_WM_SLIDE_LAYOUT" val="a_f_i"/>
  <p:tag name="KSO_WM_SLIDE_LAYOUT_CNT" val="1_1_1"/>
</p:tagLst>
</file>

<file path=ppt/tags/tag309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492"/>
  <p:tag name="KSO_WM_UNIT_ID" val="custom20204492_1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8*f*1"/>
</p:tagLst>
</file>

<file path=ppt/tags/tag311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12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8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18"/>
</p:tagLst>
</file>

<file path=ppt/tags/tag313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8*f*1"/>
</p:tagLst>
</file>

<file path=ppt/tags/tag314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15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8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18"/>
</p:tagLst>
</file>

<file path=ppt/tags/tag316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8*f*1"/>
</p:tagLst>
</file>

<file path=ppt/tags/tag317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18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8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18"/>
</p:tagLst>
</file>

<file path=ppt/tags/tag319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8*f*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21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8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18"/>
</p:tagLst>
</file>

<file path=ppt/tags/tag322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8*f*1"/>
</p:tagLst>
</file>

<file path=ppt/tags/tag323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2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8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18"/>
</p:tagLst>
</file>

<file path=ppt/tags/tag325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8*f*1"/>
</p:tagLst>
</file>

<file path=ppt/tags/tag326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27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8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18"/>
</p:tagLst>
</file>

<file path=ppt/tags/tag328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8*f*1"/>
</p:tagLst>
</file>

<file path=ppt/tags/tag329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8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18"/>
</p:tagLst>
</file>

<file path=ppt/tags/tag331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4;18;2"/>
  <p:tag name="KSO_WM_UNIT_BLOCK" val="0"/>
  <p:tag name="KSO_WM_TEMPLATE_CATEGORY" val="custom"/>
  <p:tag name="KSO_WM_TEMPLATE_INDEX" val="20204492"/>
  <p:tag name="KSO_WM_UNIT_ID" val="custom20204492_18*f*1"/>
</p:tagLst>
</file>

<file path=ppt/tags/tag332.xml><?xml version="1.0" encoding="utf-8"?>
<p:tagLst xmlns:p="http://schemas.openxmlformats.org/presentationml/2006/main">
  <p:tag name="KSO_WM_UNIT_BLOCK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605_12*f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—— 金山办公软件"/>
</p:tagLst>
</file>

<file path=ppt/tags/tag333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8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18"/>
</p:tagLst>
</file>

<file path=ppt/tags/tag334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492"/>
  <p:tag name="KSO_WM_UNIT_ID" val="custom20204492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49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492_9*i*1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3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9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339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959*540"/>
  <p:tag name="KSO_WM_SLIDE_POSITION" val="0*0"/>
  <p:tag name="KSO_WM_TAG_VERSION" val="1.0"/>
  <p:tag name="KSO_WM_BEAUTIFY_FLAG" val="#wm#"/>
  <p:tag name="KSO_WM_SLIDE_LAYOUT" val="a_d_f_i_k"/>
  <p:tag name="KSO_WM_SLIDE_LAYOUT_CNT" val="1_1_1_1_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9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49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492_9*i*1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34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9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34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959*540"/>
  <p:tag name="KSO_WM_SLIDE_POSITION" val="0*0"/>
  <p:tag name="KSO_WM_TAG_VERSION" val="1.0"/>
  <p:tag name="KSO_WM_BEAUTIFY_FLAG" val="#wm#"/>
  <p:tag name="KSO_WM_SLIDE_LAYOUT" val="a_d_f_i_k"/>
  <p:tag name="KSO_WM_SLIDE_LAYOUT_CNT" val="1_1_1_1_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9"/>
</p:tagLst>
</file>

<file path=ppt/tags/tag345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492"/>
  <p:tag name="KSO_WM_UNIT_ID" val="custom20204492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492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492_9*i*1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34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9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959*540"/>
  <p:tag name="KSO_WM_SLIDE_POSITION" val="0*0"/>
  <p:tag name="KSO_WM_TAG_VERSION" val="1.0"/>
  <p:tag name="KSO_WM_BEAUTIFY_FLAG" val="#wm#"/>
  <p:tag name="KSO_WM_SLIDE_LAYOUT" val="a_d_f_i_k"/>
  <p:tag name="KSO_WM_SLIDE_LAYOUT_CNT" val="1_1_1_1_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9"/>
</p:tagLst>
</file>

<file path=ppt/tags/tag351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492"/>
  <p:tag name="KSO_WM_UNIT_ID" val="custom20204492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353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354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492"/>
  <p:tag name="KSO_WM_UNIT_ID" val="custom20204492_9*f*1"/>
</p:tagLst>
</file>

<file path=ppt/tags/tag35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605_9*i*1"/>
  <p:tag name="KSO_WM_TEMPLATE_CATEGORY" val="custom"/>
  <p:tag name="KSO_WM_TEMPLATE_INDEX" val="20204605"/>
  <p:tag name="KSO_WM_UNIT_BK_DARK_LIGHT" val="2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9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大标题"/>
</p:tagLst>
</file>

<file path=ppt/tags/tag35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959*540"/>
  <p:tag name="KSO_WM_SLIDE_POSITION" val="0*0"/>
  <p:tag name="KSO_WM_TAG_VERSION" val="1.0"/>
  <p:tag name="KSO_WM_BEAUTIFY_FLAG" val="#wm#"/>
  <p:tag name="KSO_WM_SLIDE_LAYOUT" val="a_d_f_i_k"/>
  <p:tag name="KSO_WM_SLIDE_LAYOUT_CNT" val="1_1_1_1_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605"/>
  <p:tag name="KSO_WM_SLIDE_ID" val="custom20204492_9"/>
</p:tagLst>
</file>

<file path=ppt/tags/tag358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31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谢谢观看"/>
</p:tagLst>
</file>

<file path=ppt/tags/tag359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31"/>
  <p:tag name="KSO_WM_TAG_VERSION" val="1.0"/>
  <p:tag name="KSO_WM_SLIDE_LAYOUT" val="a_b"/>
  <p:tag name="KSO_WM_SLIDE_LAYOUT_CNT" val="1_1"/>
  <p:tag name="KSO_WM_SLIDE_TYPE" val="endPage"/>
  <p:tag name="KSO_WM_SLIDE_SUBTYPE" val="pureTxt"/>
  <p:tag name="KSO_WM_TEMPLATE_MASTER_TYPE" val="1"/>
  <p:tag name="KSO_WM_TEMPLATE_COLOR_TYPE" val="1"/>
  <p:tag name="KSO_WM_TEMPLATE_CATEGORY" val="custom"/>
  <p:tag name="KSO_WM_TEMPLATE_INDEX" val="20204605"/>
  <p:tag name="KSO_WM_SLIDE_ID" val="custom20204605_3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1414">
      <a:dk1>
        <a:sysClr val="windowText" lastClr="000000"/>
      </a:dk1>
      <a:lt1>
        <a:sysClr val="window" lastClr="FFFFFF"/>
      </a:lt1>
      <a:dk2>
        <a:srgbClr val="E3E5E8"/>
      </a:dk2>
      <a:lt2>
        <a:srgbClr val="FFFFFF"/>
      </a:lt2>
      <a:accent1>
        <a:srgbClr val="406898"/>
      </a:accent1>
      <a:accent2>
        <a:srgbClr val="4A89B6"/>
      </a:accent2>
      <a:accent3>
        <a:srgbClr val="53AAD5"/>
      </a:accent3>
      <a:accent4>
        <a:srgbClr val="4DAFBE"/>
      </a:accent4>
      <a:accent5>
        <a:srgbClr val="389873"/>
      </a:accent5>
      <a:accent6>
        <a:srgbClr val="22822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3361</Words>
  <Application>WPS 演示</Application>
  <PresentationFormat>宽屏</PresentationFormat>
  <Paragraphs>245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Arial</vt:lpstr>
      <vt:lpstr>方正书宋_GBK</vt:lpstr>
      <vt:lpstr>Wingdings</vt:lpstr>
      <vt:lpstr>微软雅黑</vt:lpstr>
      <vt:lpstr>汉仪旗黑</vt:lpstr>
      <vt:lpstr>汉仪旗黑-85S</vt:lpstr>
      <vt:lpstr>苹方-简</vt:lpstr>
      <vt:lpstr>Wingdings</vt:lpstr>
      <vt:lpstr>Segoe UI</vt:lpstr>
      <vt:lpstr>Arial Bold</vt:lpstr>
      <vt:lpstr>Calibri Light</vt:lpstr>
      <vt:lpstr>Helvetica Neue</vt:lpstr>
      <vt:lpstr>黑体</vt:lpstr>
      <vt:lpstr>宋体</vt:lpstr>
      <vt:lpstr>Arial Unicode MS</vt:lpstr>
      <vt:lpstr>Calibri</vt:lpstr>
      <vt:lpstr>汉仪书宋二KW</vt:lpstr>
      <vt:lpstr>微软雅黑</vt:lpstr>
      <vt:lpstr>汉仪中黑KW</vt:lpstr>
      <vt:lpstr>Office 主题​​</vt:lpstr>
      <vt:lpstr>JavascriptV8引擎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yangxiaozhou</dc:creator>
  <cp:lastModifiedBy>yangxiaozhou</cp:lastModifiedBy>
  <cp:revision>27</cp:revision>
  <dcterms:created xsi:type="dcterms:W3CDTF">2020-12-08T09:19:46Z</dcterms:created>
  <dcterms:modified xsi:type="dcterms:W3CDTF">2020-12-08T09:19:46Z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2052-3.0.2.4882</vt:lpwstr>
  </property>
</Properties>
</file>